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5" r:id="rId1"/>
  </p:sldMasterIdLst>
  <p:notesMasterIdLst>
    <p:notesMasterId r:id="rId26"/>
  </p:notesMasterIdLst>
  <p:sldIdLst>
    <p:sldId id="288" r:id="rId2"/>
    <p:sldId id="293" r:id="rId3"/>
    <p:sldId id="294" r:id="rId4"/>
    <p:sldId id="289" r:id="rId5"/>
    <p:sldId id="295" r:id="rId6"/>
    <p:sldId id="296" r:id="rId7"/>
    <p:sldId id="314" r:id="rId8"/>
    <p:sldId id="315" r:id="rId9"/>
    <p:sldId id="312" r:id="rId10"/>
    <p:sldId id="297" r:id="rId11"/>
    <p:sldId id="316" r:id="rId12"/>
    <p:sldId id="307" r:id="rId13"/>
    <p:sldId id="308" r:id="rId14"/>
    <p:sldId id="309" r:id="rId15"/>
    <p:sldId id="317" r:id="rId16"/>
    <p:sldId id="318" r:id="rId17"/>
    <p:sldId id="310" r:id="rId18"/>
    <p:sldId id="311" r:id="rId19"/>
    <p:sldId id="319" r:id="rId20"/>
    <p:sldId id="306" r:id="rId21"/>
    <p:sldId id="305" r:id="rId22"/>
    <p:sldId id="313" r:id="rId23"/>
    <p:sldId id="292" r:id="rId24"/>
    <p:sldId id="268"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9696"/>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98" autoAdjust="0"/>
    <p:restoredTop sz="91562" autoAdjust="0"/>
  </p:normalViewPr>
  <p:slideViewPr>
    <p:cSldViewPr>
      <p:cViewPr varScale="1">
        <p:scale>
          <a:sx n="63" d="100"/>
          <a:sy n="63" d="100"/>
        </p:scale>
        <p:origin x="876" y="78"/>
      </p:cViewPr>
      <p:guideLst>
        <p:guide orient="horz" pos="2160"/>
        <p:guide pos="2880"/>
      </p:guideLst>
    </p:cSldViewPr>
  </p:slideViewPr>
  <p:outlineViewPr>
    <p:cViewPr>
      <p:scale>
        <a:sx n="33" d="100"/>
        <a:sy n="33" d="100"/>
      </p:scale>
      <p:origin x="0" y="38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833D6A-43D6-4EB9-8691-566FA79002B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B7F2A2F-0374-4D5D-A8C9-F450C139A7BE}">
      <dgm:prSet phldrT="[Text]" custT="1"/>
      <dgm:spPr/>
      <dgm:t>
        <a:bodyPr/>
        <a:lstStyle/>
        <a:p>
          <a:pPr rtl="0"/>
          <a:r>
            <a:rPr lang="en-US" sz="1800" b="1" dirty="0" smtClean="0">
              <a:solidFill>
                <a:schemeClr val="bg1"/>
              </a:solidFill>
              <a:latin typeface="+mn-lt"/>
            </a:rPr>
            <a:t>Marriage Register Home</a:t>
          </a:r>
          <a:endParaRPr lang="en-US" sz="1800" b="1" dirty="0">
            <a:solidFill>
              <a:schemeClr val="bg1"/>
            </a:solidFill>
            <a:latin typeface="+mn-lt"/>
          </a:endParaRPr>
        </a:p>
      </dgm:t>
    </dgm:pt>
    <dgm:pt modelId="{385E0361-9B56-42C0-A68C-D75F3931266D}" type="parTrans" cxnId="{8622C8B7-01B1-49C0-B527-1DE81D5ACA43}">
      <dgm:prSet/>
      <dgm:spPr/>
      <dgm:t>
        <a:bodyPr/>
        <a:lstStyle/>
        <a:p>
          <a:endParaRPr lang="en-US"/>
        </a:p>
      </dgm:t>
    </dgm:pt>
    <dgm:pt modelId="{85CF1271-2EDE-4BDC-9353-44842CC21532}" type="sibTrans" cxnId="{8622C8B7-01B1-49C0-B527-1DE81D5ACA43}">
      <dgm:prSet/>
      <dgm:spPr/>
      <dgm:t>
        <a:bodyPr/>
        <a:lstStyle/>
        <a:p>
          <a:endParaRPr lang="en-US"/>
        </a:p>
      </dgm:t>
    </dgm:pt>
    <dgm:pt modelId="{DE862503-8FE7-49F7-995C-F5B11BBF6260}">
      <dgm:prSet phldrT="[Text]" custT="1"/>
      <dgm:spPr/>
      <dgm:t>
        <a:bodyPr/>
        <a:lstStyle/>
        <a:p>
          <a:pPr rtl="0"/>
          <a:r>
            <a:rPr lang="en-US" sz="1800" b="1" dirty="0" smtClean="0">
              <a:solidFill>
                <a:schemeClr val="bg1"/>
              </a:solidFill>
              <a:latin typeface="+mn-lt"/>
            </a:rPr>
            <a:t>Book Appointment</a:t>
          </a:r>
          <a:endParaRPr lang="en-US" sz="1800" b="1" dirty="0">
            <a:solidFill>
              <a:schemeClr val="bg1"/>
            </a:solidFill>
            <a:latin typeface="+mn-lt"/>
          </a:endParaRPr>
        </a:p>
      </dgm:t>
    </dgm:pt>
    <dgm:pt modelId="{FCFD02D0-21F6-4129-8AD1-2DDED599C5B3}" type="parTrans" cxnId="{2FFECD81-2251-4783-B89A-53BCF143D2A1}">
      <dgm:prSet/>
      <dgm:spPr/>
      <dgm:t>
        <a:bodyPr/>
        <a:lstStyle/>
        <a:p>
          <a:endParaRPr lang="en-US"/>
        </a:p>
      </dgm:t>
    </dgm:pt>
    <dgm:pt modelId="{D082CEE2-B95A-4ACE-9EC3-175B7CC992EF}" type="sibTrans" cxnId="{2FFECD81-2251-4783-B89A-53BCF143D2A1}">
      <dgm:prSet/>
      <dgm:spPr/>
      <dgm:t>
        <a:bodyPr/>
        <a:lstStyle/>
        <a:p>
          <a:endParaRPr lang="en-US"/>
        </a:p>
      </dgm:t>
    </dgm:pt>
    <dgm:pt modelId="{2426E3A1-A422-451C-ACB6-E689AB73EAA8}">
      <dgm:prSet phldrT="[Text]" custT="1"/>
      <dgm:spPr/>
      <dgm:t>
        <a:bodyPr/>
        <a:lstStyle/>
        <a:p>
          <a:pPr rtl="0"/>
          <a:r>
            <a:rPr lang="en-US" sz="1800" b="1" dirty="0" smtClean="0">
              <a:solidFill>
                <a:schemeClr val="bg1"/>
              </a:solidFill>
              <a:latin typeface="+mn-lt"/>
            </a:rPr>
            <a:t>Appointment Status</a:t>
          </a:r>
          <a:endParaRPr lang="en-US" sz="1800" b="1" dirty="0">
            <a:solidFill>
              <a:schemeClr val="bg1"/>
            </a:solidFill>
            <a:latin typeface="+mn-lt"/>
          </a:endParaRPr>
        </a:p>
      </dgm:t>
    </dgm:pt>
    <dgm:pt modelId="{ADBF9E57-14FF-4AE7-B007-F8107D9899CA}" type="parTrans" cxnId="{4A218598-14CD-4C3B-AA22-0001DDEFBEF1}">
      <dgm:prSet/>
      <dgm:spPr/>
      <dgm:t>
        <a:bodyPr/>
        <a:lstStyle/>
        <a:p>
          <a:endParaRPr lang="en-US"/>
        </a:p>
      </dgm:t>
    </dgm:pt>
    <dgm:pt modelId="{DA3482C2-4012-401D-AA84-76F18D3280C6}" type="sibTrans" cxnId="{4A218598-14CD-4C3B-AA22-0001DDEFBEF1}">
      <dgm:prSet/>
      <dgm:spPr/>
      <dgm:t>
        <a:bodyPr/>
        <a:lstStyle/>
        <a:p>
          <a:endParaRPr lang="en-US"/>
        </a:p>
      </dgm:t>
    </dgm:pt>
    <dgm:pt modelId="{6589828F-F5C2-48D6-9603-6865E1BAFAFE}">
      <dgm:prSet phldrT="[Text]" custT="1"/>
      <dgm:spPr/>
      <dgm:t>
        <a:bodyPr/>
        <a:lstStyle/>
        <a:p>
          <a:pPr rtl="0"/>
          <a:r>
            <a:rPr kumimoji="0" lang="en-US" sz="1800" b="1" i="0" u="none" strike="noStrike" cap="none" spc="0" normalizeH="0" noProof="0" dirty="0" smtClean="0">
              <a:ln>
                <a:noFill/>
              </a:ln>
              <a:solidFill>
                <a:schemeClr val="bg1"/>
              </a:solidFill>
              <a:effectLst/>
              <a:uLnTx/>
              <a:uFillTx/>
              <a:latin typeface="+mn-lt"/>
              <a:ea typeface="+mn-ea"/>
              <a:cs typeface="+mn-cs"/>
            </a:rPr>
            <a:t>Marriage Register Operation Panel</a:t>
          </a:r>
        </a:p>
      </dgm:t>
    </dgm:pt>
    <dgm:pt modelId="{6BE2AC2F-9920-4021-94AB-150EC4BD8F29}" type="parTrans" cxnId="{FD02B241-5F50-4337-A340-5D17A9218577}">
      <dgm:prSet/>
      <dgm:spPr/>
      <dgm:t>
        <a:bodyPr/>
        <a:lstStyle/>
        <a:p>
          <a:endParaRPr lang="en-US"/>
        </a:p>
      </dgm:t>
    </dgm:pt>
    <dgm:pt modelId="{14EC7FD9-BEB8-488D-A46F-594E834E3C67}" type="sibTrans" cxnId="{FD02B241-5F50-4337-A340-5D17A9218577}">
      <dgm:prSet/>
      <dgm:spPr/>
      <dgm:t>
        <a:bodyPr/>
        <a:lstStyle/>
        <a:p>
          <a:endParaRPr lang="en-US"/>
        </a:p>
      </dgm:t>
    </dgm:pt>
    <dgm:pt modelId="{405B5B91-AF1E-4C07-999C-07582ABEEE84}">
      <dgm:prSet phldrT="[Text]" custT="1"/>
      <dgm:spPr/>
      <dgm:t>
        <a:bodyPr/>
        <a:lstStyle/>
        <a:p>
          <a:pPr rtl="0"/>
          <a:r>
            <a:rPr kumimoji="0" lang="en-US" sz="1800" b="1" i="0" u="none" strike="noStrike" cap="none" spc="0" normalizeH="0" noProof="0" dirty="0" smtClean="0">
              <a:ln>
                <a:noFill/>
              </a:ln>
              <a:solidFill>
                <a:schemeClr val="bg1"/>
              </a:solidFill>
              <a:effectLst/>
              <a:uLnTx/>
              <a:uFillTx/>
              <a:latin typeface="+mn-lt"/>
              <a:ea typeface="+mn-ea"/>
              <a:cs typeface="+mn-cs"/>
            </a:rPr>
            <a:t>Marriage Certificate</a:t>
          </a:r>
          <a:endParaRPr lang="en-US" sz="1800" b="1" dirty="0">
            <a:solidFill>
              <a:schemeClr val="bg1"/>
            </a:solidFill>
            <a:latin typeface="+mn-lt"/>
          </a:endParaRPr>
        </a:p>
      </dgm:t>
    </dgm:pt>
    <dgm:pt modelId="{801CD3B9-4910-475A-AB34-941CBBAE9FD5}" type="parTrans" cxnId="{F98DDC31-FBF9-4DDE-8F75-940AEB1201A3}">
      <dgm:prSet/>
      <dgm:spPr/>
      <dgm:t>
        <a:bodyPr/>
        <a:lstStyle/>
        <a:p>
          <a:endParaRPr lang="en-US"/>
        </a:p>
      </dgm:t>
    </dgm:pt>
    <dgm:pt modelId="{86F94583-E4B2-4960-BDFF-5BD208EAE0F6}" type="sibTrans" cxnId="{F98DDC31-FBF9-4DDE-8F75-940AEB1201A3}">
      <dgm:prSet/>
      <dgm:spPr/>
      <dgm:t>
        <a:bodyPr/>
        <a:lstStyle/>
        <a:p>
          <a:endParaRPr lang="en-US"/>
        </a:p>
      </dgm:t>
    </dgm:pt>
    <dgm:pt modelId="{DEA5C3FC-9261-48DB-9F02-35DA7C8EE912}">
      <dgm:prSet phldrT="[Text]" custT="1"/>
      <dgm:spPr/>
      <dgm:t>
        <a:bodyPr/>
        <a:lstStyle/>
        <a:p>
          <a:pPr rtl="0"/>
          <a:r>
            <a:rPr kumimoji="0" lang="en-US" sz="1800" b="1" i="0" u="none" strike="noStrike" cap="none" spc="0" normalizeH="0" baseline="0" noProof="0" dirty="0" smtClean="0">
              <a:ln>
                <a:noFill/>
              </a:ln>
              <a:solidFill>
                <a:schemeClr val="bg1"/>
              </a:solidFill>
              <a:effectLst/>
              <a:uLnTx/>
              <a:uFillTx/>
              <a:latin typeface="+mn-lt"/>
              <a:ea typeface="+mn-ea"/>
              <a:cs typeface="+mn-cs"/>
            </a:rPr>
            <a:t>Marriage Registration Form</a:t>
          </a:r>
          <a:endParaRPr kumimoji="0" lang="en-US" sz="1800" b="1" i="0" u="none" strike="noStrike" cap="none" spc="0" normalizeH="0" noProof="0" dirty="0" smtClean="0">
            <a:ln>
              <a:noFill/>
            </a:ln>
            <a:solidFill>
              <a:schemeClr val="bg1"/>
            </a:solidFill>
            <a:effectLst/>
            <a:uLnTx/>
            <a:uFillTx/>
            <a:latin typeface="+mn-lt"/>
            <a:ea typeface="+mn-ea"/>
            <a:cs typeface="+mn-cs"/>
          </a:endParaRPr>
        </a:p>
      </dgm:t>
    </dgm:pt>
    <dgm:pt modelId="{19E5B952-C413-436E-B002-E323F4A9711D}" type="parTrans" cxnId="{6E002A92-2540-4705-ACAB-BB0BD502603B}">
      <dgm:prSet/>
      <dgm:spPr/>
      <dgm:t>
        <a:bodyPr/>
        <a:lstStyle/>
        <a:p>
          <a:endParaRPr lang="en-US"/>
        </a:p>
      </dgm:t>
    </dgm:pt>
    <dgm:pt modelId="{9334CCF7-3F49-4174-A90B-98223E393CDA}" type="sibTrans" cxnId="{6E002A92-2540-4705-ACAB-BB0BD502603B}">
      <dgm:prSet/>
      <dgm:spPr/>
      <dgm:t>
        <a:bodyPr/>
        <a:lstStyle/>
        <a:p>
          <a:endParaRPr lang="en-US"/>
        </a:p>
      </dgm:t>
    </dgm:pt>
    <dgm:pt modelId="{5FBF38F5-C2F2-4C2A-9C81-CE4170450FEE}">
      <dgm:prSet phldrT="[Text]" custT="1"/>
      <dgm:spPr/>
      <dgm:t>
        <a:bodyPr/>
        <a:lstStyle/>
        <a:p>
          <a:pPr rtl="0"/>
          <a:r>
            <a:rPr kumimoji="0" lang="en-US" sz="1800" b="1" i="0" u="none" strike="noStrike" cap="none" spc="0" normalizeH="0" noProof="0" dirty="0" err="1" smtClean="0">
              <a:ln>
                <a:noFill/>
              </a:ln>
              <a:solidFill>
                <a:schemeClr val="bg1"/>
              </a:solidFill>
              <a:effectLst/>
              <a:uLnTx/>
              <a:uFillTx/>
              <a:latin typeface="+mn-lt"/>
              <a:ea typeface="+mn-ea"/>
              <a:cs typeface="+mn-cs"/>
            </a:rPr>
            <a:t>Nikahnama</a:t>
          </a:r>
          <a:endParaRPr kumimoji="0" lang="en-US" sz="1800" b="1" i="0" u="none" strike="noStrike" cap="none" spc="0" normalizeH="0" noProof="0" dirty="0" smtClean="0">
            <a:ln>
              <a:noFill/>
            </a:ln>
            <a:solidFill>
              <a:schemeClr val="bg1"/>
            </a:solidFill>
            <a:effectLst/>
            <a:uLnTx/>
            <a:uFillTx/>
            <a:latin typeface="+mn-lt"/>
            <a:ea typeface="+mn-ea"/>
            <a:cs typeface="+mn-cs"/>
          </a:endParaRPr>
        </a:p>
      </dgm:t>
    </dgm:pt>
    <dgm:pt modelId="{BF747B2C-74A2-4450-B096-E1BB694542D6}" type="parTrans" cxnId="{BA8E99D6-8ADF-4265-AE06-FE7C606A1AD4}">
      <dgm:prSet/>
      <dgm:spPr/>
      <dgm:t>
        <a:bodyPr/>
        <a:lstStyle/>
        <a:p>
          <a:endParaRPr lang="en-US"/>
        </a:p>
      </dgm:t>
    </dgm:pt>
    <dgm:pt modelId="{50B5C022-C090-4F01-AF59-172EBCE1E6FA}" type="sibTrans" cxnId="{BA8E99D6-8ADF-4265-AE06-FE7C606A1AD4}">
      <dgm:prSet/>
      <dgm:spPr/>
      <dgm:t>
        <a:bodyPr/>
        <a:lstStyle/>
        <a:p>
          <a:endParaRPr lang="en-US"/>
        </a:p>
      </dgm:t>
    </dgm:pt>
    <dgm:pt modelId="{0899E88C-81B3-4282-943E-CFAE58ED1B47}">
      <dgm:prSet phldrT="[Text]" custT="1"/>
      <dgm:spPr/>
      <dgm:t>
        <a:bodyPr/>
        <a:lstStyle/>
        <a:p>
          <a:pPr rtl="0"/>
          <a:r>
            <a:rPr lang="en-US" sz="1800" b="1" dirty="0" smtClean="0">
              <a:solidFill>
                <a:schemeClr val="bg1"/>
              </a:solidFill>
              <a:latin typeface="+mn-lt"/>
            </a:rPr>
            <a:t>Register Admin Log</a:t>
          </a:r>
          <a:endParaRPr lang="en-US" sz="1800" b="1" dirty="0">
            <a:solidFill>
              <a:schemeClr val="bg1"/>
            </a:solidFill>
            <a:latin typeface="+mn-lt"/>
          </a:endParaRPr>
        </a:p>
      </dgm:t>
    </dgm:pt>
    <dgm:pt modelId="{42D29DCF-C1E7-4AC3-813C-7C7EBDB99E66}" type="parTrans" cxnId="{5CC23452-EB84-4AC6-B674-EB0524D9C690}">
      <dgm:prSet/>
      <dgm:spPr/>
      <dgm:t>
        <a:bodyPr/>
        <a:lstStyle/>
        <a:p>
          <a:endParaRPr lang="en-US"/>
        </a:p>
      </dgm:t>
    </dgm:pt>
    <dgm:pt modelId="{DD4123B5-1FC6-4ADA-A1A1-6662BEB2E59E}" type="sibTrans" cxnId="{5CC23452-EB84-4AC6-B674-EB0524D9C690}">
      <dgm:prSet/>
      <dgm:spPr/>
      <dgm:t>
        <a:bodyPr/>
        <a:lstStyle/>
        <a:p>
          <a:endParaRPr lang="en-US"/>
        </a:p>
      </dgm:t>
    </dgm:pt>
    <dgm:pt modelId="{83B37736-67EF-497C-850F-9BFCF6A4001D}" type="pres">
      <dgm:prSet presAssocID="{BF833D6A-43D6-4EB9-8691-566FA79002B4}" presName="linear" presStyleCnt="0">
        <dgm:presLayoutVars>
          <dgm:dir/>
          <dgm:animLvl val="lvl"/>
          <dgm:resizeHandles val="exact"/>
        </dgm:presLayoutVars>
      </dgm:prSet>
      <dgm:spPr/>
      <dgm:t>
        <a:bodyPr/>
        <a:lstStyle/>
        <a:p>
          <a:endParaRPr lang="en-US"/>
        </a:p>
      </dgm:t>
    </dgm:pt>
    <dgm:pt modelId="{23C9F0BD-3330-4188-964B-13B2AF67EBDD}" type="pres">
      <dgm:prSet presAssocID="{3B7F2A2F-0374-4D5D-A8C9-F450C139A7BE}" presName="parentLin" presStyleCnt="0"/>
      <dgm:spPr/>
    </dgm:pt>
    <dgm:pt modelId="{AE770822-17B5-4F95-8230-8207452429C1}" type="pres">
      <dgm:prSet presAssocID="{3B7F2A2F-0374-4D5D-A8C9-F450C139A7BE}" presName="parentLeftMargin" presStyleLbl="node1" presStyleIdx="0" presStyleCnt="8"/>
      <dgm:spPr/>
      <dgm:t>
        <a:bodyPr/>
        <a:lstStyle/>
        <a:p>
          <a:endParaRPr lang="en-US"/>
        </a:p>
      </dgm:t>
    </dgm:pt>
    <dgm:pt modelId="{98E41E22-4DC9-4DBA-B963-D63434FDA1D7}" type="pres">
      <dgm:prSet presAssocID="{3B7F2A2F-0374-4D5D-A8C9-F450C139A7BE}" presName="parentText" presStyleLbl="node1" presStyleIdx="0" presStyleCnt="8">
        <dgm:presLayoutVars>
          <dgm:chMax val="0"/>
          <dgm:bulletEnabled val="1"/>
        </dgm:presLayoutVars>
      </dgm:prSet>
      <dgm:spPr/>
      <dgm:t>
        <a:bodyPr/>
        <a:lstStyle/>
        <a:p>
          <a:endParaRPr lang="en-US"/>
        </a:p>
      </dgm:t>
    </dgm:pt>
    <dgm:pt modelId="{D9455D8D-3AC6-4DF8-B605-62DCF598F44D}" type="pres">
      <dgm:prSet presAssocID="{3B7F2A2F-0374-4D5D-A8C9-F450C139A7BE}" presName="negativeSpace" presStyleCnt="0"/>
      <dgm:spPr/>
    </dgm:pt>
    <dgm:pt modelId="{F68BBCF1-ADE7-40E3-B8C4-029AED4E91FD}" type="pres">
      <dgm:prSet presAssocID="{3B7F2A2F-0374-4D5D-A8C9-F450C139A7BE}" presName="childText" presStyleLbl="conFgAcc1" presStyleIdx="0" presStyleCnt="8">
        <dgm:presLayoutVars>
          <dgm:bulletEnabled val="1"/>
        </dgm:presLayoutVars>
      </dgm:prSet>
      <dgm:spPr/>
    </dgm:pt>
    <dgm:pt modelId="{87C1A319-F473-4E23-9C5F-4057035553D2}" type="pres">
      <dgm:prSet presAssocID="{85CF1271-2EDE-4BDC-9353-44842CC21532}" presName="spaceBetweenRectangles" presStyleCnt="0"/>
      <dgm:spPr/>
    </dgm:pt>
    <dgm:pt modelId="{EDEBF95B-64F7-4B14-ABA1-9778CF63ADAF}" type="pres">
      <dgm:prSet presAssocID="{0899E88C-81B3-4282-943E-CFAE58ED1B47}" presName="parentLin" presStyleCnt="0"/>
      <dgm:spPr/>
    </dgm:pt>
    <dgm:pt modelId="{B781C9EF-AA37-492D-A245-4363B9BEFD72}" type="pres">
      <dgm:prSet presAssocID="{0899E88C-81B3-4282-943E-CFAE58ED1B47}" presName="parentLeftMargin" presStyleLbl="node1" presStyleIdx="0" presStyleCnt="8"/>
      <dgm:spPr/>
      <dgm:t>
        <a:bodyPr/>
        <a:lstStyle/>
        <a:p>
          <a:endParaRPr lang="en-US"/>
        </a:p>
      </dgm:t>
    </dgm:pt>
    <dgm:pt modelId="{5BF721A3-2A9D-41F1-B026-BE9A8DCE6BED}" type="pres">
      <dgm:prSet presAssocID="{0899E88C-81B3-4282-943E-CFAE58ED1B47}" presName="parentText" presStyleLbl="node1" presStyleIdx="1" presStyleCnt="8">
        <dgm:presLayoutVars>
          <dgm:chMax val="0"/>
          <dgm:bulletEnabled val="1"/>
        </dgm:presLayoutVars>
      </dgm:prSet>
      <dgm:spPr/>
      <dgm:t>
        <a:bodyPr/>
        <a:lstStyle/>
        <a:p>
          <a:endParaRPr lang="en-US"/>
        </a:p>
      </dgm:t>
    </dgm:pt>
    <dgm:pt modelId="{B799E4B0-1079-48AD-A0B9-05B589CAF737}" type="pres">
      <dgm:prSet presAssocID="{0899E88C-81B3-4282-943E-CFAE58ED1B47}" presName="negativeSpace" presStyleCnt="0"/>
      <dgm:spPr/>
    </dgm:pt>
    <dgm:pt modelId="{6F77DB85-A602-4717-BCFC-8FCB19AD7C65}" type="pres">
      <dgm:prSet presAssocID="{0899E88C-81B3-4282-943E-CFAE58ED1B47}" presName="childText" presStyleLbl="conFgAcc1" presStyleIdx="1" presStyleCnt="8">
        <dgm:presLayoutVars>
          <dgm:bulletEnabled val="1"/>
        </dgm:presLayoutVars>
      </dgm:prSet>
      <dgm:spPr/>
    </dgm:pt>
    <dgm:pt modelId="{A522769A-09A1-4069-8FC2-CD870BBB3353}" type="pres">
      <dgm:prSet presAssocID="{DD4123B5-1FC6-4ADA-A1A1-6662BEB2E59E}" presName="spaceBetweenRectangles" presStyleCnt="0"/>
      <dgm:spPr/>
    </dgm:pt>
    <dgm:pt modelId="{D43FA121-A070-46F9-8F94-9A0934BD685E}" type="pres">
      <dgm:prSet presAssocID="{DE862503-8FE7-49F7-995C-F5B11BBF6260}" presName="parentLin" presStyleCnt="0"/>
      <dgm:spPr/>
    </dgm:pt>
    <dgm:pt modelId="{64142DA0-01FF-46D5-B6DB-66F543A17CEB}" type="pres">
      <dgm:prSet presAssocID="{DE862503-8FE7-49F7-995C-F5B11BBF6260}" presName="parentLeftMargin" presStyleLbl="node1" presStyleIdx="1" presStyleCnt="8"/>
      <dgm:spPr/>
      <dgm:t>
        <a:bodyPr/>
        <a:lstStyle/>
        <a:p>
          <a:endParaRPr lang="en-US"/>
        </a:p>
      </dgm:t>
    </dgm:pt>
    <dgm:pt modelId="{2821327C-EBFC-4A14-BA6F-A6884724DBC1}" type="pres">
      <dgm:prSet presAssocID="{DE862503-8FE7-49F7-995C-F5B11BBF6260}" presName="parentText" presStyleLbl="node1" presStyleIdx="2" presStyleCnt="8">
        <dgm:presLayoutVars>
          <dgm:chMax val="0"/>
          <dgm:bulletEnabled val="1"/>
        </dgm:presLayoutVars>
      </dgm:prSet>
      <dgm:spPr/>
      <dgm:t>
        <a:bodyPr/>
        <a:lstStyle/>
        <a:p>
          <a:endParaRPr lang="en-US"/>
        </a:p>
      </dgm:t>
    </dgm:pt>
    <dgm:pt modelId="{3E40F65B-D1D3-4B3B-9A8D-1FF9BB79E32A}" type="pres">
      <dgm:prSet presAssocID="{DE862503-8FE7-49F7-995C-F5B11BBF6260}" presName="negativeSpace" presStyleCnt="0"/>
      <dgm:spPr/>
    </dgm:pt>
    <dgm:pt modelId="{1F3F12FC-D87F-4312-86D0-2D8FA96D37AF}" type="pres">
      <dgm:prSet presAssocID="{DE862503-8FE7-49F7-995C-F5B11BBF6260}" presName="childText" presStyleLbl="conFgAcc1" presStyleIdx="2" presStyleCnt="8">
        <dgm:presLayoutVars>
          <dgm:bulletEnabled val="1"/>
        </dgm:presLayoutVars>
      </dgm:prSet>
      <dgm:spPr/>
    </dgm:pt>
    <dgm:pt modelId="{69059667-A372-43EE-AA7E-6D306462836B}" type="pres">
      <dgm:prSet presAssocID="{D082CEE2-B95A-4ACE-9EC3-175B7CC992EF}" presName="spaceBetweenRectangles" presStyleCnt="0"/>
      <dgm:spPr/>
    </dgm:pt>
    <dgm:pt modelId="{1B4542A2-6001-4BED-AC33-332AF0802B87}" type="pres">
      <dgm:prSet presAssocID="{2426E3A1-A422-451C-ACB6-E689AB73EAA8}" presName="parentLin" presStyleCnt="0"/>
      <dgm:spPr/>
    </dgm:pt>
    <dgm:pt modelId="{C6655518-364F-4472-9DEF-A577371F9676}" type="pres">
      <dgm:prSet presAssocID="{2426E3A1-A422-451C-ACB6-E689AB73EAA8}" presName="parentLeftMargin" presStyleLbl="node1" presStyleIdx="2" presStyleCnt="8"/>
      <dgm:spPr/>
      <dgm:t>
        <a:bodyPr/>
        <a:lstStyle/>
        <a:p>
          <a:endParaRPr lang="en-US"/>
        </a:p>
      </dgm:t>
    </dgm:pt>
    <dgm:pt modelId="{CDE81948-78F9-4635-BF87-05BFA6F64F2C}" type="pres">
      <dgm:prSet presAssocID="{2426E3A1-A422-451C-ACB6-E689AB73EAA8}" presName="parentText" presStyleLbl="node1" presStyleIdx="3" presStyleCnt="8">
        <dgm:presLayoutVars>
          <dgm:chMax val="0"/>
          <dgm:bulletEnabled val="1"/>
        </dgm:presLayoutVars>
      </dgm:prSet>
      <dgm:spPr/>
      <dgm:t>
        <a:bodyPr/>
        <a:lstStyle/>
        <a:p>
          <a:endParaRPr lang="en-US"/>
        </a:p>
      </dgm:t>
    </dgm:pt>
    <dgm:pt modelId="{917030AC-CF9C-4AF5-996B-31A5C0FA2BBC}" type="pres">
      <dgm:prSet presAssocID="{2426E3A1-A422-451C-ACB6-E689AB73EAA8}" presName="negativeSpace" presStyleCnt="0"/>
      <dgm:spPr/>
    </dgm:pt>
    <dgm:pt modelId="{7C199F4A-A4CB-4221-A00C-294FC53DBDE8}" type="pres">
      <dgm:prSet presAssocID="{2426E3A1-A422-451C-ACB6-E689AB73EAA8}" presName="childText" presStyleLbl="conFgAcc1" presStyleIdx="3" presStyleCnt="8">
        <dgm:presLayoutVars>
          <dgm:bulletEnabled val="1"/>
        </dgm:presLayoutVars>
      </dgm:prSet>
      <dgm:spPr/>
    </dgm:pt>
    <dgm:pt modelId="{722B4712-6D0A-43AA-B0E8-DB1BA17A856B}" type="pres">
      <dgm:prSet presAssocID="{DA3482C2-4012-401D-AA84-76F18D3280C6}" presName="spaceBetweenRectangles" presStyleCnt="0"/>
      <dgm:spPr/>
    </dgm:pt>
    <dgm:pt modelId="{7A812257-06EC-400B-8826-E2CEA6928FFD}" type="pres">
      <dgm:prSet presAssocID="{6589828F-F5C2-48D6-9603-6865E1BAFAFE}" presName="parentLin" presStyleCnt="0"/>
      <dgm:spPr/>
    </dgm:pt>
    <dgm:pt modelId="{6DCD450E-5CF6-4DBF-B75C-D01D544B22F0}" type="pres">
      <dgm:prSet presAssocID="{6589828F-F5C2-48D6-9603-6865E1BAFAFE}" presName="parentLeftMargin" presStyleLbl="node1" presStyleIdx="3" presStyleCnt="8"/>
      <dgm:spPr/>
      <dgm:t>
        <a:bodyPr/>
        <a:lstStyle/>
        <a:p>
          <a:endParaRPr lang="en-US"/>
        </a:p>
      </dgm:t>
    </dgm:pt>
    <dgm:pt modelId="{30EDC814-5C49-469F-8980-89C8A1641FE3}" type="pres">
      <dgm:prSet presAssocID="{6589828F-F5C2-48D6-9603-6865E1BAFAFE}" presName="parentText" presStyleLbl="node1" presStyleIdx="4" presStyleCnt="8">
        <dgm:presLayoutVars>
          <dgm:chMax val="0"/>
          <dgm:bulletEnabled val="1"/>
        </dgm:presLayoutVars>
      </dgm:prSet>
      <dgm:spPr/>
      <dgm:t>
        <a:bodyPr/>
        <a:lstStyle/>
        <a:p>
          <a:endParaRPr lang="en-US"/>
        </a:p>
      </dgm:t>
    </dgm:pt>
    <dgm:pt modelId="{3F0F6428-F696-4590-9C56-CB89C386D708}" type="pres">
      <dgm:prSet presAssocID="{6589828F-F5C2-48D6-9603-6865E1BAFAFE}" presName="negativeSpace" presStyleCnt="0"/>
      <dgm:spPr/>
    </dgm:pt>
    <dgm:pt modelId="{2BFCA422-4433-4B4E-B165-999880FC252E}" type="pres">
      <dgm:prSet presAssocID="{6589828F-F5C2-48D6-9603-6865E1BAFAFE}" presName="childText" presStyleLbl="conFgAcc1" presStyleIdx="4" presStyleCnt="8">
        <dgm:presLayoutVars>
          <dgm:bulletEnabled val="1"/>
        </dgm:presLayoutVars>
      </dgm:prSet>
      <dgm:spPr/>
    </dgm:pt>
    <dgm:pt modelId="{70800D35-5182-4A65-B3BB-7D63B8AC3B22}" type="pres">
      <dgm:prSet presAssocID="{14EC7FD9-BEB8-488D-A46F-594E834E3C67}" presName="spaceBetweenRectangles" presStyleCnt="0"/>
      <dgm:spPr/>
    </dgm:pt>
    <dgm:pt modelId="{F87CE06F-B54D-4365-A309-6A090BA2E197}" type="pres">
      <dgm:prSet presAssocID="{DEA5C3FC-9261-48DB-9F02-35DA7C8EE912}" presName="parentLin" presStyleCnt="0"/>
      <dgm:spPr/>
    </dgm:pt>
    <dgm:pt modelId="{0B7E4F66-C8F8-4ED6-A0BD-726803E8831E}" type="pres">
      <dgm:prSet presAssocID="{DEA5C3FC-9261-48DB-9F02-35DA7C8EE912}" presName="parentLeftMargin" presStyleLbl="node1" presStyleIdx="4" presStyleCnt="8"/>
      <dgm:spPr/>
      <dgm:t>
        <a:bodyPr/>
        <a:lstStyle/>
        <a:p>
          <a:endParaRPr lang="en-US"/>
        </a:p>
      </dgm:t>
    </dgm:pt>
    <dgm:pt modelId="{D5502847-FB68-495E-A6AC-E489B1DFFDC8}" type="pres">
      <dgm:prSet presAssocID="{DEA5C3FC-9261-48DB-9F02-35DA7C8EE912}" presName="parentText" presStyleLbl="node1" presStyleIdx="5" presStyleCnt="8">
        <dgm:presLayoutVars>
          <dgm:chMax val="0"/>
          <dgm:bulletEnabled val="1"/>
        </dgm:presLayoutVars>
      </dgm:prSet>
      <dgm:spPr/>
      <dgm:t>
        <a:bodyPr/>
        <a:lstStyle/>
        <a:p>
          <a:endParaRPr lang="en-US"/>
        </a:p>
      </dgm:t>
    </dgm:pt>
    <dgm:pt modelId="{EB7F94F0-6FE5-4276-9296-DE95A20A10AB}" type="pres">
      <dgm:prSet presAssocID="{DEA5C3FC-9261-48DB-9F02-35DA7C8EE912}" presName="negativeSpace" presStyleCnt="0"/>
      <dgm:spPr/>
    </dgm:pt>
    <dgm:pt modelId="{729CB207-1195-43F1-AD99-75E796E2A5A5}" type="pres">
      <dgm:prSet presAssocID="{DEA5C3FC-9261-48DB-9F02-35DA7C8EE912}" presName="childText" presStyleLbl="conFgAcc1" presStyleIdx="5" presStyleCnt="8">
        <dgm:presLayoutVars>
          <dgm:bulletEnabled val="1"/>
        </dgm:presLayoutVars>
      </dgm:prSet>
      <dgm:spPr/>
    </dgm:pt>
    <dgm:pt modelId="{DCE151BB-7737-46EE-9960-0601F1F963F0}" type="pres">
      <dgm:prSet presAssocID="{9334CCF7-3F49-4174-A90B-98223E393CDA}" presName="spaceBetweenRectangles" presStyleCnt="0"/>
      <dgm:spPr/>
    </dgm:pt>
    <dgm:pt modelId="{E1FC8093-3FB7-462B-8F63-000D55CA7DA5}" type="pres">
      <dgm:prSet presAssocID="{5FBF38F5-C2F2-4C2A-9C81-CE4170450FEE}" presName="parentLin" presStyleCnt="0"/>
      <dgm:spPr/>
    </dgm:pt>
    <dgm:pt modelId="{2FA70CA0-5F36-4DC9-B59D-74C0AE3C9845}" type="pres">
      <dgm:prSet presAssocID="{5FBF38F5-C2F2-4C2A-9C81-CE4170450FEE}" presName="parentLeftMargin" presStyleLbl="node1" presStyleIdx="5" presStyleCnt="8"/>
      <dgm:spPr/>
      <dgm:t>
        <a:bodyPr/>
        <a:lstStyle/>
        <a:p>
          <a:endParaRPr lang="en-US"/>
        </a:p>
      </dgm:t>
    </dgm:pt>
    <dgm:pt modelId="{64294544-ABD0-41CA-B66E-54753741F0E6}" type="pres">
      <dgm:prSet presAssocID="{5FBF38F5-C2F2-4C2A-9C81-CE4170450FEE}" presName="parentText" presStyleLbl="node1" presStyleIdx="6" presStyleCnt="8">
        <dgm:presLayoutVars>
          <dgm:chMax val="0"/>
          <dgm:bulletEnabled val="1"/>
        </dgm:presLayoutVars>
      </dgm:prSet>
      <dgm:spPr/>
      <dgm:t>
        <a:bodyPr/>
        <a:lstStyle/>
        <a:p>
          <a:endParaRPr lang="en-US"/>
        </a:p>
      </dgm:t>
    </dgm:pt>
    <dgm:pt modelId="{D1F62F74-B356-4B5A-8701-E4424FD117E4}" type="pres">
      <dgm:prSet presAssocID="{5FBF38F5-C2F2-4C2A-9C81-CE4170450FEE}" presName="negativeSpace" presStyleCnt="0"/>
      <dgm:spPr/>
    </dgm:pt>
    <dgm:pt modelId="{0EA42780-F320-4DFF-AF3F-EE3FA6138C11}" type="pres">
      <dgm:prSet presAssocID="{5FBF38F5-C2F2-4C2A-9C81-CE4170450FEE}" presName="childText" presStyleLbl="conFgAcc1" presStyleIdx="6" presStyleCnt="8">
        <dgm:presLayoutVars>
          <dgm:bulletEnabled val="1"/>
        </dgm:presLayoutVars>
      </dgm:prSet>
      <dgm:spPr/>
    </dgm:pt>
    <dgm:pt modelId="{B8DB5648-4F0C-476A-A309-89261EE6450F}" type="pres">
      <dgm:prSet presAssocID="{50B5C022-C090-4F01-AF59-172EBCE1E6FA}" presName="spaceBetweenRectangles" presStyleCnt="0"/>
      <dgm:spPr/>
    </dgm:pt>
    <dgm:pt modelId="{3DE86C8A-DAC0-4480-ACD5-C6197EF10848}" type="pres">
      <dgm:prSet presAssocID="{405B5B91-AF1E-4C07-999C-07582ABEEE84}" presName="parentLin" presStyleCnt="0"/>
      <dgm:spPr/>
    </dgm:pt>
    <dgm:pt modelId="{C457BDEA-33AF-4842-8304-13576306063B}" type="pres">
      <dgm:prSet presAssocID="{405B5B91-AF1E-4C07-999C-07582ABEEE84}" presName="parentLeftMargin" presStyleLbl="node1" presStyleIdx="6" presStyleCnt="8"/>
      <dgm:spPr/>
      <dgm:t>
        <a:bodyPr/>
        <a:lstStyle/>
        <a:p>
          <a:endParaRPr lang="en-US"/>
        </a:p>
      </dgm:t>
    </dgm:pt>
    <dgm:pt modelId="{E0E843AF-6FE2-46F3-A91F-2B37ADFDFB85}" type="pres">
      <dgm:prSet presAssocID="{405B5B91-AF1E-4C07-999C-07582ABEEE84}" presName="parentText" presStyleLbl="node1" presStyleIdx="7" presStyleCnt="8">
        <dgm:presLayoutVars>
          <dgm:chMax val="0"/>
          <dgm:bulletEnabled val="1"/>
        </dgm:presLayoutVars>
      </dgm:prSet>
      <dgm:spPr/>
      <dgm:t>
        <a:bodyPr/>
        <a:lstStyle/>
        <a:p>
          <a:endParaRPr lang="en-US"/>
        </a:p>
      </dgm:t>
    </dgm:pt>
    <dgm:pt modelId="{BDE4F132-9AB9-4153-9535-33829417A4B9}" type="pres">
      <dgm:prSet presAssocID="{405B5B91-AF1E-4C07-999C-07582ABEEE84}" presName="negativeSpace" presStyleCnt="0"/>
      <dgm:spPr/>
    </dgm:pt>
    <dgm:pt modelId="{6751C447-D852-4494-89D1-15DF879D9D6A}" type="pres">
      <dgm:prSet presAssocID="{405B5B91-AF1E-4C07-999C-07582ABEEE84}" presName="childText" presStyleLbl="conFgAcc1" presStyleIdx="7" presStyleCnt="8">
        <dgm:presLayoutVars>
          <dgm:bulletEnabled val="1"/>
        </dgm:presLayoutVars>
      </dgm:prSet>
      <dgm:spPr/>
    </dgm:pt>
  </dgm:ptLst>
  <dgm:cxnLst>
    <dgm:cxn modelId="{21282389-0A4C-45EA-8F59-3A7398C51A0A}" type="presOf" srcId="{5FBF38F5-C2F2-4C2A-9C81-CE4170450FEE}" destId="{64294544-ABD0-41CA-B66E-54753741F0E6}" srcOrd="1" destOrd="0" presId="urn:microsoft.com/office/officeart/2005/8/layout/list1"/>
    <dgm:cxn modelId="{6E002A92-2540-4705-ACAB-BB0BD502603B}" srcId="{BF833D6A-43D6-4EB9-8691-566FA79002B4}" destId="{DEA5C3FC-9261-48DB-9F02-35DA7C8EE912}" srcOrd="5" destOrd="0" parTransId="{19E5B952-C413-436E-B002-E323F4A9711D}" sibTransId="{9334CCF7-3F49-4174-A90B-98223E393CDA}"/>
    <dgm:cxn modelId="{4A218598-14CD-4C3B-AA22-0001DDEFBEF1}" srcId="{BF833D6A-43D6-4EB9-8691-566FA79002B4}" destId="{2426E3A1-A422-451C-ACB6-E689AB73EAA8}" srcOrd="3" destOrd="0" parTransId="{ADBF9E57-14FF-4AE7-B007-F8107D9899CA}" sibTransId="{DA3482C2-4012-401D-AA84-76F18D3280C6}"/>
    <dgm:cxn modelId="{1D138C6F-CB25-4187-BAAD-5B22C0F7E84B}" type="presOf" srcId="{5FBF38F5-C2F2-4C2A-9C81-CE4170450FEE}" destId="{2FA70CA0-5F36-4DC9-B59D-74C0AE3C9845}" srcOrd="0" destOrd="0" presId="urn:microsoft.com/office/officeart/2005/8/layout/list1"/>
    <dgm:cxn modelId="{7DB0E8F4-5813-4B5C-ADB1-9E307C2E8ACD}" type="presOf" srcId="{2426E3A1-A422-451C-ACB6-E689AB73EAA8}" destId="{C6655518-364F-4472-9DEF-A577371F9676}" srcOrd="0" destOrd="0" presId="urn:microsoft.com/office/officeart/2005/8/layout/list1"/>
    <dgm:cxn modelId="{5CC23452-EB84-4AC6-B674-EB0524D9C690}" srcId="{BF833D6A-43D6-4EB9-8691-566FA79002B4}" destId="{0899E88C-81B3-4282-943E-CFAE58ED1B47}" srcOrd="1" destOrd="0" parTransId="{42D29DCF-C1E7-4AC3-813C-7C7EBDB99E66}" sibTransId="{DD4123B5-1FC6-4ADA-A1A1-6662BEB2E59E}"/>
    <dgm:cxn modelId="{25CA6601-2B24-47B8-AF55-116378A00728}" type="presOf" srcId="{405B5B91-AF1E-4C07-999C-07582ABEEE84}" destId="{C457BDEA-33AF-4842-8304-13576306063B}" srcOrd="0" destOrd="0" presId="urn:microsoft.com/office/officeart/2005/8/layout/list1"/>
    <dgm:cxn modelId="{2FFECD81-2251-4783-B89A-53BCF143D2A1}" srcId="{BF833D6A-43D6-4EB9-8691-566FA79002B4}" destId="{DE862503-8FE7-49F7-995C-F5B11BBF6260}" srcOrd="2" destOrd="0" parTransId="{FCFD02D0-21F6-4129-8AD1-2DDED599C5B3}" sibTransId="{D082CEE2-B95A-4ACE-9EC3-175B7CC992EF}"/>
    <dgm:cxn modelId="{3078CF7C-78D1-4E82-B32A-9243B4F5CDAC}" type="presOf" srcId="{405B5B91-AF1E-4C07-999C-07582ABEEE84}" destId="{E0E843AF-6FE2-46F3-A91F-2B37ADFDFB85}" srcOrd="1" destOrd="0" presId="urn:microsoft.com/office/officeart/2005/8/layout/list1"/>
    <dgm:cxn modelId="{FD02B241-5F50-4337-A340-5D17A9218577}" srcId="{BF833D6A-43D6-4EB9-8691-566FA79002B4}" destId="{6589828F-F5C2-48D6-9603-6865E1BAFAFE}" srcOrd="4" destOrd="0" parTransId="{6BE2AC2F-9920-4021-94AB-150EC4BD8F29}" sibTransId="{14EC7FD9-BEB8-488D-A46F-594E834E3C67}"/>
    <dgm:cxn modelId="{E9068AAA-EF11-4556-A16B-A9158FD052B2}" type="presOf" srcId="{DE862503-8FE7-49F7-995C-F5B11BBF6260}" destId="{2821327C-EBFC-4A14-BA6F-A6884724DBC1}" srcOrd="1" destOrd="0" presId="urn:microsoft.com/office/officeart/2005/8/layout/list1"/>
    <dgm:cxn modelId="{BA8E99D6-8ADF-4265-AE06-FE7C606A1AD4}" srcId="{BF833D6A-43D6-4EB9-8691-566FA79002B4}" destId="{5FBF38F5-C2F2-4C2A-9C81-CE4170450FEE}" srcOrd="6" destOrd="0" parTransId="{BF747B2C-74A2-4450-B096-E1BB694542D6}" sibTransId="{50B5C022-C090-4F01-AF59-172EBCE1E6FA}"/>
    <dgm:cxn modelId="{DCE52662-2844-4545-803A-C46487767895}" type="presOf" srcId="{DE862503-8FE7-49F7-995C-F5B11BBF6260}" destId="{64142DA0-01FF-46D5-B6DB-66F543A17CEB}" srcOrd="0" destOrd="0" presId="urn:microsoft.com/office/officeart/2005/8/layout/list1"/>
    <dgm:cxn modelId="{4A42A951-CBBD-4651-AF20-DB03B5665FDD}" type="presOf" srcId="{BF833D6A-43D6-4EB9-8691-566FA79002B4}" destId="{83B37736-67EF-497C-850F-9BFCF6A4001D}" srcOrd="0" destOrd="0" presId="urn:microsoft.com/office/officeart/2005/8/layout/list1"/>
    <dgm:cxn modelId="{2852B9B6-F013-4409-9E1C-13379901D255}" type="presOf" srcId="{3B7F2A2F-0374-4D5D-A8C9-F450C139A7BE}" destId="{98E41E22-4DC9-4DBA-B963-D63434FDA1D7}" srcOrd="1" destOrd="0" presId="urn:microsoft.com/office/officeart/2005/8/layout/list1"/>
    <dgm:cxn modelId="{1072B758-1930-49BE-AD4E-51BC064D55BE}" type="presOf" srcId="{6589828F-F5C2-48D6-9603-6865E1BAFAFE}" destId="{30EDC814-5C49-469F-8980-89C8A1641FE3}" srcOrd="1" destOrd="0" presId="urn:microsoft.com/office/officeart/2005/8/layout/list1"/>
    <dgm:cxn modelId="{CE88208B-441D-4205-963A-E9F76712FD75}" type="presOf" srcId="{0899E88C-81B3-4282-943E-CFAE58ED1B47}" destId="{B781C9EF-AA37-492D-A245-4363B9BEFD72}" srcOrd="0" destOrd="0" presId="urn:microsoft.com/office/officeart/2005/8/layout/list1"/>
    <dgm:cxn modelId="{97CBBEFA-AC53-430E-840C-576D2693A08D}" type="presOf" srcId="{DEA5C3FC-9261-48DB-9F02-35DA7C8EE912}" destId="{D5502847-FB68-495E-A6AC-E489B1DFFDC8}" srcOrd="1" destOrd="0" presId="urn:microsoft.com/office/officeart/2005/8/layout/list1"/>
    <dgm:cxn modelId="{F98DDC31-FBF9-4DDE-8F75-940AEB1201A3}" srcId="{BF833D6A-43D6-4EB9-8691-566FA79002B4}" destId="{405B5B91-AF1E-4C07-999C-07582ABEEE84}" srcOrd="7" destOrd="0" parTransId="{801CD3B9-4910-475A-AB34-941CBBAE9FD5}" sibTransId="{86F94583-E4B2-4960-BDFF-5BD208EAE0F6}"/>
    <dgm:cxn modelId="{F55E8511-6AD5-4826-8A03-811C8254CFBB}" type="presOf" srcId="{3B7F2A2F-0374-4D5D-A8C9-F450C139A7BE}" destId="{AE770822-17B5-4F95-8230-8207452429C1}" srcOrd="0" destOrd="0" presId="urn:microsoft.com/office/officeart/2005/8/layout/list1"/>
    <dgm:cxn modelId="{E4B5870A-A727-4A6B-AD6B-485ECADB2564}" type="presOf" srcId="{DEA5C3FC-9261-48DB-9F02-35DA7C8EE912}" destId="{0B7E4F66-C8F8-4ED6-A0BD-726803E8831E}" srcOrd="0" destOrd="0" presId="urn:microsoft.com/office/officeart/2005/8/layout/list1"/>
    <dgm:cxn modelId="{8622C8B7-01B1-49C0-B527-1DE81D5ACA43}" srcId="{BF833D6A-43D6-4EB9-8691-566FA79002B4}" destId="{3B7F2A2F-0374-4D5D-A8C9-F450C139A7BE}" srcOrd="0" destOrd="0" parTransId="{385E0361-9B56-42C0-A68C-D75F3931266D}" sibTransId="{85CF1271-2EDE-4BDC-9353-44842CC21532}"/>
    <dgm:cxn modelId="{153379D1-EB99-4C57-890C-8C2EF2CA4706}" type="presOf" srcId="{6589828F-F5C2-48D6-9603-6865E1BAFAFE}" destId="{6DCD450E-5CF6-4DBF-B75C-D01D544B22F0}" srcOrd="0" destOrd="0" presId="urn:microsoft.com/office/officeart/2005/8/layout/list1"/>
    <dgm:cxn modelId="{628305DA-0B35-45DC-909E-9401FBC3D7F9}" type="presOf" srcId="{2426E3A1-A422-451C-ACB6-E689AB73EAA8}" destId="{CDE81948-78F9-4635-BF87-05BFA6F64F2C}" srcOrd="1" destOrd="0" presId="urn:microsoft.com/office/officeart/2005/8/layout/list1"/>
    <dgm:cxn modelId="{9A015194-30C4-4D77-875E-3819606EADB6}" type="presOf" srcId="{0899E88C-81B3-4282-943E-CFAE58ED1B47}" destId="{5BF721A3-2A9D-41F1-B026-BE9A8DCE6BED}" srcOrd="1" destOrd="0" presId="urn:microsoft.com/office/officeart/2005/8/layout/list1"/>
    <dgm:cxn modelId="{E3AF2295-F7EB-4DAA-AF34-F11A56E9C5B0}" type="presParOf" srcId="{83B37736-67EF-497C-850F-9BFCF6A4001D}" destId="{23C9F0BD-3330-4188-964B-13B2AF67EBDD}" srcOrd="0" destOrd="0" presId="urn:microsoft.com/office/officeart/2005/8/layout/list1"/>
    <dgm:cxn modelId="{1F387595-CD6D-4B78-ACAA-AE6D27C865D5}" type="presParOf" srcId="{23C9F0BD-3330-4188-964B-13B2AF67EBDD}" destId="{AE770822-17B5-4F95-8230-8207452429C1}" srcOrd="0" destOrd="0" presId="urn:microsoft.com/office/officeart/2005/8/layout/list1"/>
    <dgm:cxn modelId="{4A9FCD41-9DC8-4F30-ADE3-60B26A900872}" type="presParOf" srcId="{23C9F0BD-3330-4188-964B-13B2AF67EBDD}" destId="{98E41E22-4DC9-4DBA-B963-D63434FDA1D7}" srcOrd="1" destOrd="0" presId="urn:microsoft.com/office/officeart/2005/8/layout/list1"/>
    <dgm:cxn modelId="{8A12A4C7-BD53-43C6-A3BF-FE268843BF78}" type="presParOf" srcId="{83B37736-67EF-497C-850F-9BFCF6A4001D}" destId="{D9455D8D-3AC6-4DF8-B605-62DCF598F44D}" srcOrd="1" destOrd="0" presId="urn:microsoft.com/office/officeart/2005/8/layout/list1"/>
    <dgm:cxn modelId="{5C0B82E2-6F0B-4C12-AA41-7C3462F0A32E}" type="presParOf" srcId="{83B37736-67EF-497C-850F-9BFCF6A4001D}" destId="{F68BBCF1-ADE7-40E3-B8C4-029AED4E91FD}" srcOrd="2" destOrd="0" presId="urn:microsoft.com/office/officeart/2005/8/layout/list1"/>
    <dgm:cxn modelId="{966B76DE-0EFC-442A-AE54-165739A2B021}" type="presParOf" srcId="{83B37736-67EF-497C-850F-9BFCF6A4001D}" destId="{87C1A319-F473-4E23-9C5F-4057035553D2}" srcOrd="3" destOrd="0" presId="urn:microsoft.com/office/officeart/2005/8/layout/list1"/>
    <dgm:cxn modelId="{E4513F81-4C71-41F7-860C-F08EC3FAAAA4}" type="presParOf" srcId="{83B37736-67EF-497C-850F-9BFCF6A4001D}" destId="{EDEBF95B-64F7-4B14-ABA1-9778CF63ADAF}" srcOrd="4" destOrd="0" presId="urn:microsoft.com/office/officeart/2005/8/layout/list1"/>
    <dgm:cxn modelId="{88190A60-1553-46FC-A2F2-C60FF4E23ECB}" type="presParOf" srcId="{EDEBF95B-64F7-4B14-ABA1-9778CF63ADAF}" destId="{B781C9EF-AA37-492D-A245-4363B9BEFD72}" srcOrd="0" destOrd="0" presId="urn:microsoft.com/office/officeart/2005/8/layout/list1"/>
    <dgm:cxn modelId="{6CC234FF-1C05-4B3C-8C6E-D0AAF0E4B737}" type="presParOf" srcId="{EDEBF95B-64F7-4B14-ABA1-9778CF63ADAF}" destId="{5BF721A3-2A9D-41F1-B026-BE9A8DCE6BED}" srcOrd="1" destOrd="0" presId="urn:microsoft.com/office/officeart/2005/8/layout/list1"/>
    <dgm:cxn modelId="{129D9C5E-4BA6-4F3E-83D9-FEAE8ED7BFA8}" type="presParOf" srcId="{83B37736-67EF-497C-850F-9BFCF6A4001D}" destId="{B799E4B0-1079-48AD-A0B9-05B589CAF737}" srcOrd="5" destOrd="0" presId="urn:microsoft.com/office/officeart/2005/8/layout/list1"/>
    <dgm:cxn modelId="{4BDCA341-3BBD-4ACE-9C35-54C519AF05A8}" type="presParOf" srcId="{83B37736-67EF-497C-850F-9BFCF6A4001D}" destId="{6F77DB85-A602-4717-BCFC-8FCB19AD7C65}" srcOrd="6" destOrd="0" presId="urn:microsoft.com/office/officeart/2005/8/layout/list1"/>
    <dgm:cxn modelId="{3FC7EC2F-364D-4A9B-9145-850B78A6FA8C}" type="presParOf" srcId="{83B37736-67EF-497C-850F-9BFCF6A4001D}" destId="{A522769A-09A1-4069-8FC2-CD870BBB3353}" srcOrd="7" destOrd="0" presId="urn:microsoft.com/office/officeart/2005/8/layout/list1"/>
    <dgm:cxn modelId="{296DC450-CDD2-4A6C-8637-FD9AB195558F}" type="presParOf" srcId="{83B37736-67EF-497C-850F-9BFCF6A4001D}" destId="{D43FA121-A070-46F9-8F94-9A0934BD685E}" srcOrd="8" destOrd="0" presId="urn:microsoft.com/office/officeart/2005/8/layout/list1"/>
    <dgm:cxn modelId="{99EC67FA-B394-4748-AFCD-F707823392A3}" type="presParOf" srcId="{D43FA121-A070-46F9-8F94-9A0934BD685E}" destId="{64142DA0-01FF-46D5-B6DB-66F543A17CEB}" srcOrd="0" destOrd="0" presId="urn:microsoft.com/office/officeart/2005/8/layout/list1"/>
    <dgm:cxn modelId="{B44685FE-B17A-4FF8-81AA-B738DFFD76FF}" type="presParOf" srcId="{D43FA121-A070-46F9-8F94-9A0934BD685E}" destId="{2821327C-EBFC-4A14-BA6F-A6884724DBC1}" srcOrd="1" destOrd="0" presId="urn:microsoft.com/office/officeart/2005/8/layout/list1"/>
    <dgm:cxn modelId="{D7BFCF60-B62B-4764-8353-FB9AA756E566}" type="presParOf" srcId="{83B37736-67EF-497C-850F-9BFCF6A4001D}" destId="{3E40F65B-D1D3-4B3B-9A8D-1FF9BB79E32A}" srcOrd="9" destOrd="0" presId="urn:microsoft.com/office/officeart/2005/8/layout/list1"/>
    <dgm:cxn modelId="{6A824F80-8B21-43E4-888A-7FA2D3A4E900}" type="presParOf" srcId="{83B37736-67EF-497C-850F-9BFCF6A4001D}" destId="{1F3F12FC-D87F-4312-86D0-2D8FA96D37AF}" srcOrd="10" destOrd="0" presId="urn:microsoft.com/office/officeart/2005/8/layout/list1"/>
    <dgm:cxn modelId="{D097B406-4A1F-4D97-9996-247B8D6C17A6}" type="presParOf" srcId="{83B37736-67EF-497C-850F-9BFCF6A4001D}" destId="{69059667-A372-43EE-AA7E-6D306462836B}" srcOrd="11" destOrd="0" presId="urn:microsoft.com/office/officeart/2005/8/layout/list1"/>
    <dgm:cxn modelId="{97ED7514-F8CC-4105-8175-3D235A5741AA}" type="presParOf" srcId="{83B37736-67EF-497C-850F-9BFCF6A4001D}" destId="{1B4542A2-6001-4BED-AC33-332AF0802B87}" srcOrd="12" destOrd="0" presId="urn:microsoft.com/office/officeart/2005/8/layout/list1"/>
    <dgm:cxn modelId="{E31983F1-F0A2-436C-8908-33E0C177E073}" type="presParOf" srcId="{1B4542A2-6001-4BED-AC33-332AF0802B87}" destId="{C6655518-364F-4472-9DEF-A577371F9676}" srcOrd="0" destOrd="0" presId="urn:microsoft.com/office/officeart/2005/8/layout/list1"/>
    <dgm:cxn modelId="{A0BD5E0E-413D-4032-83C8-A5B0C909B217}" type="presParOf" srcId="{1B4542A2-6001-4BED-AC33-332AF0802B87}" destId="{CDE81948-78F9-4635-BF87-05BFA6F64F2C}" srcOrd="1" destOrd="0" presId="urn:microsoft.com/office/officeart/2005/8/layout/list1"/>
    <dgm:cxn modelId="{B8937416-2DB1-4C21-938B-EC9EEFF42E6F}" type="presParOf" srcId="{83B37736-67EF-497C-850F-9BFCF6A4001D}" destId="{917030AC-CF9C-4AF5-996B-31A5C0FA2BBC}" srcOrd="13" destOrd="0" presId="urn:microsoft.com/office/officeart/2005/8/layout/list1"/>
    <dgm:cxn modelId="{7F00EBA2-96CD-4F9D-84B5-2FAEDAF5EBE3}" type="presParOf" srcId="{83B37736-67EF-497C-850F-9BFCF6A4001D}" destId="{7C199F4A-A4CB-4221-A00C-294FC53DBDE8}" srcOrd="14" destOrd="0" presId="urn:microsoft.com/office/officeart/2005/8/layout/list1"/>
    <dgm:cxn modelId="{533A4DAF-3DA4-4925-A55B-D99F90F29A79}" type="presParOf" srcId="{83B37736-67EF-497C-850F-9BFCF6A4001D}" destId="{722B4712-6D0A-43AA-B0E8-DB1BA17A856B}" srcOrd="15" destOrd="0" presId="urn:microsoft.com/office/officeart/2005/8/layout/list1"/>
    <dgm:cxn modelId="{DD394601-B7D3-4CE8-A2DB-957617F33255}" type="presParOf" srcId="{83B37736-67EF-497C-850F-9BFCF6A4001D}" destId="{7A812257-06EC-400B-8826-E2CEA6928FFD}" srcOrd="16" destOrd="0" presId="urn:microsoft.com/office/officeart/2005/8/layout/list1"/>
    <dgm:cxn modelId="{4C7AC34D-92A9-4146-86FD-794E4F4D36AA}" type="presParOf" srcId="{7A812257-06EC-400B-8826-E2CEA6928FFD}" destId="{6DCD450E-5CF6-4DBF-B75C-D01D544B22F0}" srcOrd="0" destOrd="0" presId="urn:microsoft.com/office/officeart/2005/8/layout/list1"/>
    <dgm:cxn modelId="{E73895FA-A565-4C73-A6C0-DE8FC95AE64E}" type="presParOf" srcId="{7A812257-06EC-400B-8826-E2CEA6928FFD}" destId="{30EDC814-5C49-469F-8980-89C8A1641FE3}" srcOrd="1" destOrd="0" presId="urn:microsoft.com/office/officeart/2005/8/layout/list1"/>
    <dgm:cxn modelId="{67467F56-750F-439C-BB9D-E6A4AE41080D}" type="presParOf" srcId="{83B37736-67EF-497C-850F-9BFCF6A4001D}" destId="{3F0F6428-F696-4590-9C56-CB89C386D708}" srcOrd="17" destOrd="0" presId="urn:microsoft.com/office/officeart/2005/8/layout/list1"/>
    <dgm:cxn modelId="{A6A67127-0EF8-4C6E-857F-FC9F5D901E90}" type="presParOf" srcId="{83B37736-67EF-497C-850F-9BFCF6A4001D}" destId="{2BFCA422-4433-4B4E-B165-999880FC252E}" srcOrd="18" destOrd="0" presId="urn:microsoft.com/office/officeart/2005/8/layout/list1"/>
    <dgm:cxn modelId="{C60D964B-98D7-4729-8E85-59645CFF289C}" type="presParOf" srcId="{83B37736-67EF-497C-850F-9BFCF6A4001D}" destId="{70800D35-5182-4A65-B3BB-7D63B8AC3B22}" srcOrd="19" destOrd="0" presId="urn:microsoft.com/office/officeart/2005/8/layout/list1"/>
    <dgm:cxn modelId="{F3C4BCAD-B0F4-4165-B847-43AEC9062A8C}" type="presParOf" srcId="{83B37736-67EF-497C-850F-9BFCF6A4001D}" destId="{F87CE06F-B54D-4365-A309-6A090BA2E197}" srcOrd="20" destOrd="0" presId="urn:microsoft.com/office/officeart/2005/8/layout/list1"/>
    <dgm:cxn modelId="{B0E4046B-1EAE-4F19-9F27-A50E0DBB9011}" type="presParOf" srcId="{F87CE06F-B54D-4365-A309-6A090BA2E197}" destId="{0B7E4F66-C8F8-4ED6-A0BD-726803E8831E}" srcOrd="0" destOrd="0" presId="urn:microsoft.com/office/officeart/2005/8/layout/list1"/>
    <dgm:cxn modelId="{F4667DFB-8AFB-477F-8841-3FA60C7723B8}" type="presParOf" srcId="{F87CE06F-B54D-4365-A309-6A090BA2E197}" destId="{D5502847-FB68-495E-A6AC-E489B1DFFDC8}" srcOrd="1" destOrd="0" presId="urn:microsoft.com/office/officeart/2005/8/layout/list1"/>
    <dgm:cxn modelId="{1971CC01-E21B-48E0-B22A-92CEF25E2C39}" type="presParOf" srcId="{83B37736-67EF-497C-850F-9BFCF6A4001D}" destId="{EB7F94F0-6FE5-4276-9296-DE95A20A10AB}" srcOrd="21" destOrd="0" presId="urn:microsoft.com/office/officeart/2005/8/layout/list1"/>
    <dgm:cxn modelId="{79A12537-7FA7-4105-A9E7-432DA4520270}" type="presParOf" srcId="{83B37736-67EF-497C-850F-9BFCF6A4001D}" destId="{729CB207-1195-43F1-AD99-75E796E2A5A5}" srcOrd="22" destOrd="0" presId="urn:microsoft.com/office/officeart/2005/8/layout/list1"/>
    <dgm:cxn modelId="{139FCC50-A014-437C-8EF8-B98282D18791}" type="presParOf" srcId="{83B37736-67EF-497C-850F-9BFCF6A4001D}" destId="{DCE151BB-7737-46EE-9960-0601F1F963F0}" srcOrd="23" destOrd="0" presId="urn:microsoft.com/office/officeart/2005/8/layout/list1"/>
    <dgm:cxn modelId="{65A68072-5B11-4DC1-A8CC-B4FC8B5D18DC}" type="presParOf" srcId="{83B37736-67EF-497C-850F-9BFCF6A4001D}" destId="{E1FC8093-3FB7-462B-8F63-000D55CA7DA5}" srcOrd="24" destOrd="0" presId="urn:microsoft.com/office/officeart/2005/8/layout/list1"/>
    <dgm:cxn modelId="{238DF361-7DA8-4516-820F-D1781EF30378}" type="presParOf" srcId="{E1FC8093-3FB7-462B-8F63-000D55CA7DA5}" destId="{2FA70CA0-5F36-4DC9-B59D-74C0AE3C9845}" srcOrd="0" destOrd="0" presId="urn:microsoft.com/office/officeart/2005/8/layout/list1"/>
    <dgm:cxn modelId="{0D2016C1-A3CD-4065-9404-C1BC7851E0DC}" type="presParOf" srcId="{E1FC8093-3FB7-462B-8F63-000D55CA7DA5}" destId="{64294544-ABD0-41CA-B66E-54753741F0E6}" srcOrd="1" destOrd="0" presId="urn:microsoft.com/office/officeart/2005/8/layout/list1"/>
    <dgm:cxn modelId="{E4A735DF-D0F7-47A8-9E6C-2F7C9A00953F}" type="presParOf" srcId="{83B37736-67EF-497C-850F-9BFCF6A4001D}" destId="{D1F62F74-B356-4B5A-8701-E4424FD117E4}" srcOrd="25" destOrd="0" presId="urn:microsoft.com/office/officeart/2005/8/layout/list1"/>
    <dgm:cxn modelId="{A9570B35-5A1C-4089-A738-6193D0167E48}" type="presParOf" srcId="{83B37736-67EF-497C-850F-9BFCF6A4001D}" destId="{0EA42780-F320-4DFF-AF3F-EE3FA6138C11}" srcOrd="26" destOrd="0" presId="urn:microsoft.com/office/officeart/2005/8/layout/list1"/>
    <dgm:cxn modelId="{B7A6F24C-AA36-453D-8DA5-A391BA2122FA}" type="presParOf" srcId="{83B37736-67EF-497C-850F-9BFCF6A4001D}" destId="{B8DB5648-4F0C-476A-A309-89261EE6450F}" srcOrd="27" destOrd="0" presId="urn:microsoft.com/office/officeart/2005/8/layout/list1"/>
    <dgm:cxn modelId="{1FAF8926-3822-469D-9EAB-C146C45917DD}" type="presParOf" srcId="{83B37736-67EF-497C-850F-9BFCF6A4001D}" destId="{3DE86C8A-DAC0-4480-ACD5-C6197EF10848}" srcOrd="28" destOrd="0" presId="urn:microsoft.com/office/officeart/2005/8/layout/list1"/>
    <dgm:cxn modelId="{5687DB15-83A1-4A4B-829C-127AEA0E2428}" type="presParOf" srcId="{3DE86C8A-DAC0-4480-ACD5-C6197EF10848}" destId="{C457BDEA-33AF-4842-8304-13576306063B}" srcOrd="0" destOrd="0" presId="urn:microsoft.com/office/officeart/2005/8/layout/list1"/>
    <dgm:cxn modelId="{D1BF933A-2E68-4F2C-AD1F-FE8E0CCFB01F}" type="presParOf" srcId="{3DE86C8A-DAC0-4480-ACD5-C6197EF10848}" destId="{E0E843AF-6FE2-46F3-A91F-2B37ADFDFB85}" srcOrd="1" destOrd="0" presId="urn:microsoft.com/office/officeart/2005/8/layout/list1"/>
    <dgm:cxn modelId="{FA6A1295-16FB-4FC6-BF6E-E91D895C5D1F}" type="presParOf" srcId="{83B37736-67EF-497C-850F-9BFCF6A4001D}" destId="{BDE4F132-9AB9-4153-9535-33829417A4B9}" srcOrd="29" destOrd="0" presId="urn:microsoft.com/office/officeart/2005/8/layout/list1"/>
    <dgm:cxn modelId="{66062DD8-1F7E-4DA4-A952-0CCA9A1F1C3C}" type="presParOf" srcId="{83B37736-67EF-497C-850F-9BFCF6A4001D}" destId="{6751C447-D852-4494-89D1-15DF879D9D6A}"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9433D4-72EF-4353-B52F-E9C737B66CB7}" type="doc">
      <dgm:prSet loTypeId="urn:microsoft.com/office/officeart/2005/8/layout/vList4#1" loCatId="list" qsTypeId="urn:microsoft.com/office/officeart/2005/8/quickstyle/simple1" qsCatId="simple" csTypeId="urn:microsoft.com/office/officeart/2005/8/colors/accent1_2" csCatId="accent1" phldr="1"/>
      <dgm:spPr/>
      <dgm:t>
        <a:bodyPr/>
        <a:lstStyle/>
        <a:p>
          <a:endParaRPr lang="en-US"/>
        </a:p>
      </dgm:t>
    </dgm:pt>
    <dgm:pt modelId="{ED48376A-84E4-4C59-B0CD-E4FCC25F122E}">
      <dgm:prSet phldrT="[Text]" custT="1"/>
      <dgm:spPr>
        <a:solidFill>
          <a:schemeClr val="tx2">
            <a:lumMod val="60000"/>
            <a:lumOff val="40000"/>
          </a:schemeClr>
        </a:solidFill>
      </dgm:spPr>
      <dgm:t>
        <a:bodyPr/>
        <a:lstStyle/>
        <a:p>
          <a:r>
            <a:rPr lang="en-US" sz="2600" dirty="0" smtClean="0"/>
            <a:t>JAVA</a:t>
          </a:r>
          <a:endParaRPr lang="en-US" sz="2600" dirty="0"/>
        </a:p>
      </dgm:t>
    </dgm:pt>
    <dgm:pt modelId="{8924C860-1D8F-4B04-9E0D-5AE3DDEC9572}" type="parTrans" cxnId="{DEA679C6-E5B1-4BF3-AB44-D40CF0481AAA}">
      <dgm:prSet/>
      <dgm:spPr/>
      <dgm:t>
        <a:bodyPr/>
        <a:lstStyle/>
        <a:p>
          <a:endParaRPr lang="en-US"/>
        </a:p>
      </dgm:t>
    </dgm:pt>
    <dgm:pt modelId="{32126465-9793-42FD-8614-76AA20F0C586}" type="sibTrans" cxnId="{DEA679C6-E5B1-4BF3-AB44-D40CF0481AAA}">
      <dgm:prSet/>
      <dgm:spPr/>
      <dgm:t>
        <a:bodyPr/>
        <a:lstStyle/>
        <a:p>
          <a:endParaRPr lang="en-US"/>
        </a:p>
      </dgm:t>
    </dgm:pt>
    <dgm:pt modelId="{56D86CC0-2475-438F-AC9B-B7C4C28E2386}">
      <dgm:prSet phldrT="[Text]" custT="1"/>
      <dgm:spPr>
        <a:solidFill>
          <a:schemeClr val="tx2">
            <a:lumMod val="60000"/>
            <a:lumOff val="40000"/>
          </a:schemeClr>
        </a:solidFill>
      </dgm:spPr>
      <dgm:t>
        <a:bodyPr/>
        <a:lstStyle/>
        <a:p>
          <a:r>
            <a:rPr lang="en-US" sz="2000" dirty="0" smtClean="0"/>
            <a:t>Jdk</a:t>
          </a:r>
          <a:endParaRPr lang="en-US" sz="2000" dirty="0"/>
        </a:p>
      </dgm:t>
    </dgm:pt>
    <dgm:pt modelId="{563F6283-7C53-4609-91CC-78AC40AE4597}" type="parTrans" cxnId="{30A94CEE-3813-4E73-B00A-71855BEAB662}">
      <dgm:prSet/>
      <dgm:spPr/>
      <dgm:t>
        <a:bodyPr/>
        <a:lstStyle/>
        <a:p>
          <a:endParaRPr lang="en-US"/>
        </a:p>
      </dgm:t>
    </dgm:pt>
    <dgm:pt modelId="{62F5CC50-283B-4CFC-A8BC-5A02952A31C3}" type="sibTrans" cxnId="{30A94CEE-3813-4E73-B00A-71855BEAB662}">
      <dgm:prSet/>
      <dgm:spPr/>
      <dgm:t>
        <a:bodyPr/>
        <a:lstStyle/>
        <a:p>
          <a:endParaRPr lang="en-US"/>
        </a:p>
      </dgm:t>
    </dgm:pt>
    <dgm:pt modelId="{31F4A823-89C2-4FC4-946B-4A178821F33F}">
      <dgm:prSet phldrT="[Text]" custT="1"/>
      <dgm:spPr>
        <a:solidFill>
          <a:schemeClr val="tx2">
            <a:lumMod val="60000"/>
            <a:lumOff val="40000"/>
          </a:schemeClr>
        </a:solidFill>
      </dgm:spPr>
      <dgm:t>
        <a:bodyPr/>
        <a:lstStyle/>
        <a:p>
          <a:r>
            <a:rPr lang="en-US" sz="2000" dirty="0" smtClean="0"/>
            <a:t>NetBeans IDE</a:t>
          </a:r>
          <a:endParaRPr lang="en-US" sz="2000" dirty="0"/>
        </a:p>
      </dgm:t>
    </dgm:pt>
    <dgm:pt modelId="{0FE5DE70-A194-495B-88FF-144AF1A5B471}" type="parTrans" cxnId="{16F6E3AD-F46C-4162-8E21-4EEF167F75B8}">
      <dgm:prSet/>
      <dgm:spPr/>
      <dgm:t>
        <a:bodyPr/>
        <a:lstStyle/>
        <a:p>
          <a:endParaRPr lang="en-US"/>
        </a:p>
      </dgm:t>
    </dgm:pt>
    <dgm:pt modelId="{FF5A0961-C7DA-4650-B608-39BB194F89CF}" type="sibTrans" cxnId="{16F6E3AD-F46C-4162-8E21-4EEF167F75B8}">
      <dgm:prSet/>
      <dgm:spPr/>
      <dgm:t>
        <a:bodyPr/>
        <a:lstStyle/>
        <a:p>
          <a:endParaRPr lang="en-US"/>
        </a:p>
      </dgm:t>
    </dgm:pt>
    <dgm:pt modelId="{F0920239-3EB1-42A7-89B0-2378802DDAE3}">
      <dgm:prSet phldrT="[Text]"/>
      <dgm:spPr>
        <a:solidFill>
          <a:srgbClr val="969696"/>
        </a:solidFill>
      </dgm:spPr>
      <dgm:t>
        <a:bodyPr/>
        <a:lstStyle/>
        <a:p>
          <a:r>
            <a:rPr lang="en-US" dirty="0" smtClean="0"/>
            <a:t>Oracle</a:t>
          </a:r>
          <a:endParaRPr lang="en-US" dirty="0"/>
        </a:p>
      </dgm:t>
    </dgm:pt>
    <dgm:pt modelId="{596F0138-7FAE-45D9-AB27-DFB50E190154}" type="parTrans" cxnId="{0A6DE86E-2A7B-42AD-ACDD-2F544B97C353}">
      <dgm:prSet/>
      <dgm:spPr/>
      <dgm:t>
        <a:bodyPr/>
        <a:lstStyle/>
        <a:p>
          <a:endParaRPr lang="en-US"/>
        </a:p>
      </dgm:t>
    </dgm:pt>
    <dgm:pt modelId="{44A48F9A-8A63-4F5A-B285-5219633D6CE3}" type="sibTrans" cxnId="{0A6DE86E-2A7B-42AD-ACDD-2F544B97C353}">
      <dgm:prSet/>
      <dgm:spPr/>
      <dgm:t>
        <a:bodyPr/>
        <a:lstStyle/>
        <a:p>
          <a:endParaRPr lang="en-US"/>
        </a:p>
      </dgm:t>
    </dgm:pt>
    <dgm:pt modelId="{FA38B14F-6E80-4675-B4E2-8A05C8051B86}">
      <dgm:prSet phldrT="[Text]"/>
      <dgm:spPr>
        <a:solidFill>
          <a:srgbClr val="969696"/>
        </a:solidFill>
      </dgm:spPr>
      <dgm:t>
        <a:bodyPr/>
        <a:lstStyle/>
        <a:p>
          <a:r>
            <a:rPr lang="en-US" dirty="0" smtClean="0"/>
            <a:t>MySQL</a:t>
          </a:r>
          <a:endParaRPr lang="en-US" dirty="0"/>
        </a:p>
      </dgm:t>
    </dgm:pt>
    <dgm:pt modelId="{ABBF7753-B9DD-46B9-A3BB-E569DDAE68C8}" type="parTrans" cxnId="{FDF7EAB3-2415-4244-94EA-097FE34F4B14}">
      <dgm:prSet/>
      <dgm:spPr/>
      <dgm:t>
        <a:bodyPr/>
        <a:lstStyle/>
        <a:p>
          <a:endParaRPr lang="en-US"/>
        </a:p>
      </dgm:t>
    </dgm:pt>
    <dgm:pt modelId="{DAF4BA28-FABD-47ED-A9F6-2E995847CBD5}" type="sibTrans" cxnId="{FDF7EAB3-2415-4244-94EA-097FE34F4B14}">
      <dgm:prSet/>
      <dgm:spPr/>
      <dgm:t>
        <a:bodyPr/>
        <a:lstStyle/>
        <a:p>
          <a:endParaRPr lang="en-US"/>
        </a:p>
      </dgm:t>
    </dgm:pt>
    <dgm:pt modelId="{D6350831-03B0-439C-810F-034C0B1909DE}">
      <dgm:prSet phldrT="[Text]"/>
      <dgm:spPr>
        <a:solidFill>
          <a:srgbClr val="969696"/>
        </a:solidFill>
      </dgm:spPr>
      <dgm:t>
        <a:bodyPr/>
        <a:lstStyle/>
        <a:p>
          <a:r>
            <a:rPr lang="en-US" b="1" dirty="0" smtClean="0"/>
            <a:t>MySQL Workbench</a:t>
          </a:r>
          <a:endParaRPr lang="en-US" dirty="0"/>
        </a:p>
      </dgm:t>
    </dgm:pt>
    <dgm:pt modelId="{E0C4782C-3A28-4AB8-A6F9-C93B279B5350}" type="parTrans" cxnId="{93C05DD9-571C-48F9-BA9D-C9DD34C984D2}">
      <dgm:prSet/>
      <dgm:spPr/>
      <dgm:t>
        <a:bodyPr/>
        <a:lstStyle/>
        <a:p>
          <a:endParaRPr lang="en-US"/>
        </a:p>
      </dgm:t>
    </dgm:pt>
    <dgm:pt modelId="{1FDE4AC7-D1AA-4B65-8355-2B7975C12227}" type="sibTrans" cxnId="{93C05DD9-571C-48F9-BA9D-C9DD34C984D2}">
      <dgm:prSet/>
      <dgm:spPr/>
      <dgm:t>
        <a:bodyPr/>
        <a:lstStyle/>
        <a:p>
          <a:endParaRPr lang="en-US"/>
        </a:p>
      </dgm:t>
    </dgm:pt>
    <dgm:pt modelId="{6BF5608A-02D4-4308-99B7-B27070F0E940}">
      <dgm:prSet phldrT="[Text]" custT="1"/>
      <dgm:spPr>
        <a:solidFill>
          <a:schemeClr val="tx2">
            <a:lumMod val="60000"/>
            <a:lumOff val="40000"/>
          </a:schemeClr>
        </a:solidFill>
      </dgm:spPr>
      <dgm:t>
        <a:bodyPr/>
        <a:lstStyle/>
        <a:p>
          <a:r>
            <a:rPr lang="en-US" sz="2000" dirty="0" smtClean="0"/>
            <a:t>Hibernate</a:t>
          </a:r>
          <a:endParaRPr lang="en-US" sz="2000" dirty="0"/>
        </a:p>
      </dgm:t>
    </dgm:pt>
    <dgm:pt modelId="{F19B62CB-D437-423C-9FD9-C111B8BBEBA0}" type="parTrans" cxnId="{A9E7427B-7D67-4A80-9FAA-7DCB102F32E0}">
      <dgm:prSet/>
      <dgm:spPr/>
      <dgm:t>
        <a:bodyPr/>
        <a:lstStyle/>
        <a:p>
          <a:endParaRPr lang="en-US"/>
        </a:p>
      </dgm:t>
    </dgm:pt>
    <dgm:pt modelId="{5AA3A094-58D6-4848-910C-C9AAB050453C}" type="sibTrans" cxnId="{A9E7427B-7D67-4A80-9FAA-7DCB102F32E0}">
      <dgm:prSet/>
      <dgm:spPr/>
      <dgm:t>
        <a:bodyPr/>
        <a:lstStyle/>
        <a:p>
          <a:endParaRPr lang="en-US"/>
        </a:p>
      </dgm:t>
    </dgm:pt>
    <dgm:pt modelId="{380AFFD9-55D0-4496-9C63-1186E9F592F5}">
      <dgm:prSet phldrT="[Text]" custT="1"/>
      <dgm:spPr>
        <a:solidFill>
          <a:schemeClr val="tx2">
            <a:lumMod val="60000"/>
            <a:lumOff val="40000"/>
          </a:schemeClr>
        </a:solidFill>
      </dgm:spPr>
      <dgm:t>
        <a:bodyPr/>
        <a:lstStyle/>
        <a:p>
          <a:r>
            <a:rPr lang="en-US" sz="2000" dirty="0" smtClean="0"/>
            <a:t>Spring MVC</a:t>
          </a:r>
          <a:endParaRPr lang="en-US" sz="2000" dirty="0"/>
        </a:p>
      </dgm:t>
    </dgm:pt>
    <dgm:pt modelId="{6EE674A8-1507-4691-9682-0710509CC4B3}" type="parTrans" cxnId="{ED1CFAB2-3DAC-4669-82B6-E58D017D5876}">
      <dgm:prSet/>
      <dgm:spPr/>
      <dgm:t>
        <a:bodyPr/>
        <a:lstStyle/>
        <a:p>
          <a:endParaRPr lang="en-US"/>
        </a:p>
      </dgm:t>
    </dgm:pt>
    <dgm:pt modelId="{D88529B8-FC32-4C5E-A4C3-CD5782AB50F1}" type="sibTrans" cxnId="{ED1CFAB2-3DAC-4669-82B6-E58D017D5876}">
      <dgm:prSet/>
      <dgm:spPr/>
      <dgm:t>
        <a:bodyPr/>
        <a:lstStyle/>
        <a:p>
          <a:endParaRPr lang="en-US"/>
        </a:p>
      </dgm:t>
    </dgm:pt>
    <dgm:pt modelId="{2F7729AE-A595-4560-880D-9519456420F1}">
      <dgm:prSet phldrT="[Text]"/>
      <dgm:spPr>
        <a:solidFill>
          <a:srgbClr val="969696"/>
        </a:solidFill>
      </dgm:spPr>
      <dgm:t>
        <a:bodyPr/>
        <a:lstStyle/>
        <a:p>
          <a:r>
            <a:rPr lang="en-US" dirty="0" smtClean="0"/>
            <a:t>Bootstrap</a:t>
          </a:r>
          <a:endParaRPr lang="en-US" dirty="0"/>
        </a:p>
      </dgm:t>
    </dgm:pt>
    <dgm:pt modelId="{36016710-A4D4-48E3-BF4F-5EC85048DD14}" type="parTrans" cxnId="{F236B13C-A0D5-416C-A543-5A97DBCA36BF}">
      <dgm:prSet/>
      <dgm:spPr/>
      <dgm:t>
        <a:bodyPr/>
        <a:lstStyle/>
        <a:p>
          <a:endParaRPr lang="en-US"/>
        </a:p>
      </dgm:t>
    </dgm:pt>
    <dgm:pt modelId="{0820CC46-B972-4D9F-AEE6-66BBB35EC990}" type="sibTrans" cxnId="{F236B13C-A0D5-416C-A543-5A97DBCA36BF}">
      <dgm:prSet/>
      <dgm:spPr/>
      <dgm:t>
        <a:bodyPr/>
        <a:lstStyle/>
        <a:p>
          <a:endParaRPr lang="en-US"/>
        </a:p>
      </dgm:t>
    </dgm:pt>
    <dgm:pt modelId="{11A3A72F-6C16-439C-9C8E-C08BAF1BA894}" type="pres">
      <dgm:prSet presAssocID="{BB9433D4-72EF-4353-B52F-E9C737B66CB7}" presName="linear" presStyleCnt="0">
        <dgm:presLayoutVars>
          <dgm:dir/>
          <dgm:resizeHandles val="exact"/>
        </dgm:presLayoutVars>
      </dgm:prSet>
      <dgm:spPr/>
      <dgm:t>
        <a:bodyPr/>
        <a:lstStyle/>
        <a:p>
          <a:endParaRPr lang="en-US"/>
        </a:p>
      </dgm:t>
    </dgm:pt>
    <dgm:pt modelId="{72C06786-D12B-4132-9149-DF8F5E3F0809}" type="pres">
      <dgm:prSet presAssocID="{ED48376A-84E4-4C59-B0CD-E4FCC25F122E}" presName="comp" presStyleCnt="0"/>
      <dgm:spPr/>
    </dgm:pt>
    <dgm:pt modelId="{FB6CE9E2-5244-47AC-B4C9-B8FBDDEA1BAE}" type="pres">
      <dgm:prSet presAssocID="{ED48376A-84E4-4C59-B0CD-E4FCC25F122E}" presName="box" presStyleLbl="node1" presStyleIdx="0" presStyleCnt="3" custScaleY="180348" custLinFactNeighborY="-7418"/>
      <dgm:spPr/>
      <dgm:t>
        <a:bodyPr/>
        <a:lstStyle/>
        <a:p>
          <a:endParaRPr lang="en-US"/>
        </a:p>
      </dgm:t>
    </dgm:pt>
    <dgm:pt modelId="{9D19AB06-91EF-4CE4-B7E1-5B7C32E9E6D5}" type="pres">
      <dgm:prSet presAssocID="{ED48376A-84E4-4C59-B0CD-E4FCC25F122E}"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dgm:spPr>
      <dgm:t>
        <a:bodyPr/>
        <a:lstStyle/>
        <a:p>
          <a:endParaRPr lang="en-US"/>
        </a:p>
      </dgm:t>
    </dgm:pt>
    <dgm:pt modelId="{2F349F9F-A9ED-4009-80A3-CE79F426819A}" type="pres">
      <dgm:prSet presAssocID="{ED48376A-84E4-4C59-B0CD-E4FCC25F122E}" presName="text" presStyleLbl="node1" presStyleIdx="0" presStyleCnt="3">
        <dgm:presLayoutVars>
          <dgm:bulletEnabled val="1"/>
        </dgm:presLayoutVars>
      </dgm:prSet>
      <dgm:spPr/>
      <dgm:t>
        <a:bodyPr/>
        <a:lstStyle/>
        <a:p>
          <a:endParaRPr lang="en-US"/>
        </a:p>
      </dgm:t>
    </dgm:pt>
    <dgm:pt modelId="{A8246629-A3DD-4E60-A34E-42DE5D2F3865}" type="pres">
      <dgm:prSet presAssocID="{32126465-9793-42FD-8614-76AA20F0C586}" presName="spacer" presStyleCnt="0"/>
      <dgm:spPr/>
    </dgm:pt>
    <dgm:pt modelId="{C6C50049-2237-4B5A-A346-FE5642CD3DE3}" type="pres">
      <dgm:prSet presAssocID="{F0920239-3EB1-42A7-89B0-2378802DDAE3}" presName="comp" presStyleCnt="0"/>
      <dgm:spPr/>
    </dgm:pt>
    <dgm:pt modelId="{6696C033-9BF3-4D20-A9AF-8B2C05C68E6B}" type="pres">
      <dgm:prSet presAssocID="{F0920239-3EB1-42A7-89B0-2378802DDAE3}" presName="box" presStyleLbl="node1" presStyleIdx="1" presStyleCnt="3" custLinFactNeighborY="2000"/>
      <dgm:spPr/>
      <dgm:t>
        <a:bodyPr/>
        <a:lstStyle/>
        <a:p>
          <a:endParaRPr lang="en-US"/>
        </a:p>
      </dgm:t>
    </dgm:pt>
    <dgm:pt modelId="{AA6A7974-F075-4E3C-8976-A395763A243A}" type="pres">
      <dgm:prSet presAssocID="{F0920239-3EB1-42A7-89B0-2378802DDAE3}" presName="img"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10000" b="-10000"/>
          </a:stretch>
        </a:blipFill>
      </dgm:spPr>
      <dgm:t>
        <a:bodyPr/>
        <a:lstStyle/>
        <a:p>
          <a:endParaRPr lang="en-US"/>
        </a:p>
      </dgm:t>
    </dgm:pt>
    <dgm:pt modelId="{ED8CF945-610D-4D96-A4CF-295D8867028C}" type="pres">
      <dgm:prSet presAssocID="{F0920239-3EB1-42A7-89B0-2378802DDAE3}" presName="text" presStyleLbl="node1" presStyleIdx="1" presStyleCnt="3">
        <dgm:presLayoutVars>
          <dgm:bulletEnabled val="1"/>
        </dgm:presLayoutVars>
      </dgm:prSet>
      <dgm:spPr/>
      <dgm:t>
        <a:bodyPr/>
        <a:lstStyle/>
        <a:p>
          <a:endParaRPr lang="en-US"/>
        </a:p>
      </dgm:t>
    </dgm:pt>
    <dgm:pt modelId="{82E55847-CAFE-4AE8-A1FE-F5A6A0F05A72}" type="pres">
      <dgm:prSet presAssocID="{44A48F9A-8A63-4F5A-B285-5219633D6CE3}" presName="spacer" presStyleCnt="0"/>
      <dgm:spPr/>
    </dgm:pt>
    <dgm:pt modelId="{3F443BEA-6D56-4396-BBB6-B172EDD7DA0A}" type="pres">
      <dgm:prSet presAssocID="{2F7729AE-A595-4560-880D-9519456420F1}" presName="comp" presStyleCnt="0"/>
      <dgm:spPr/>
    </dgm:pt>
    <dgm:pt modelId="{89F75F6A-06F4-410A-A36B-89B870F74068}" type="pres">
      <dgm:prSet presAssocID="{2F7729AE-A595-4560-880D-9519456420F1}" presName="box" presStyleLbl="node1" presStyleIdx="2" presStyleCnt="3"/>
      <dgm:spPr/>
      <dgm:t>
        <a:bodyPr/>
        <a:lstStyle/>
        <a:p>
          <a:endParaRPr lang="en-US"/>
        </a:p>
      </dgm:t>
    </dgm:pt>
    <dgm:pt modelId="{3238E083-941C-4CA2-AC2A-CD1F46025060}" type="pres">
      <dgm:prSet presAssocID="{2F7729AE-A595-4560-880D-9519456420F1}"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43000" b="-43000"/>
          </a:stretch>
        </a:blipFill>
      </dgm:spPr>
      <dgm:t>
        <a:bodyPr/>
        <a:lstStyle/>
        <a:p>
          <a:endParaRPr lang="en-US"/>
        </a:p>
      </dgm:t>
    </dgm:pt>
    <dgm:pt modelId="{554412F0-A715-4E5A-AA59-C09F1CE5D783}" type="pres">
      <dgm:prSet presAssocID="{2F7729AE-A595-4560-880D-9519456420F1}" presName="text" presStyleLbl="node1" presStyleIdx="2" presStyleCnt="3">
        <dgm:presLayoutVars>
          <dgm:bulletEnabled val="1"/>
        </dgm:presLayoutVars>
      </dgm:prSet>
      <dgm:spPr/>
      <dgm:t>
        <a:bodyPr/>
        <a:lstStyle/>
        <a:p>
          <a:endParaRPr lang="en-US"/>
        </a:p>
      </dgm:t>
    </dgm:pt>
  </dgm:ptLst>
  <dgm:cxnLst>
    <dgm:cxn modelId="{6BE0E474-E37F-49D9-9E0B-0799E8668BB5}" type="presOf" srcId="{380AFFD9-55D0-4496-9C63-1186E9F592F5}" destId="{2F349F9F-A9ED-4009-80A3-CE79F426819A}" srcOrd="1" destOrd="4" presId="urn:microsoft.com/office/officeart/2005/8/layout/vList4#1"/>
    <dgm:cxn modelId="{ED1CFAB2-3DAC-4669-82B6-E58D017D5876}" srcId="{ED48376A-84E4-4C59-B0CD-E4FCC25F122E}" destId="{380AFFD9-55D0-4496-9C63-1186E9F592F5}" srcOrd="3" destOrd="0" parTransId="{6EE674A8-1507-4691-9682-0710509CC4B3}" sibTransId="{D88529B8-FC32-4C5E-A4C3-CD5782AB50F1}"/>
    <dgm:cxn modelId="{8F8ACF13-1DB5-49AC-97BE-D2B363B40EEF}" type="presOf" srcId="{31F4A823-89C2-4FC4-946B-4A178821F33F}" destId="{FB6CE9E2-5244-47AC-B4C9-B8FBDDEA1BAE}" srcOrd="0" destOrd="2" presId="urn:microsoft.com/office/officeart/2005/8/layout/vList4#1"/>
    <dgm:cxn modelId="{0A6DE86E-2A7B-42AD-ACDD-2F544B97C353}" srcId="{BB9433D4-72EF-4353-B52F-E9C737B66CB7}" destId="{F0920239-3EB1-42A7-89B0-2378802DDAE3}" srcOrd="1" destOrd="0" parTransId="{596F0138-7FAE-45D9-AB27-DFB50E190154}" sibTransId="{44A48F9A-8A63-4F5A-B285-5219633D6CE3}"/>
    <dgm:cxn modelId="{E61CAA07-7937-4FF2-89EF-707B8BDA3654}" type="presOf" srcId="{56D86CC0-2475-438F-AC9B-B7C4C28E2386}" destId="{FB6CE9E2-5244-47AC-B4C9-B8FBDDEA1BAE}" srcOrd="0" destOrd="1" presId="urn:microsoft.com/office/officeart/2005/8/layout/vList4#1"/>
    <dgm:cxn modelId="{DEA679C6-E5B1-4BF3-AB44-D40CF0481AAA}" srcId="{BB9433D4-72EF-4353-B52F-E9C737B66CB7}" destId="{ED48376A-84E4-4C59-B0CD-E4FCC25F122E}" srcOrd="0" destOrd="0" parTransId="{8924C860-1D8F-4B04-9E0D-5AE3DDEC9572}" sibTransId="{32126465-9793-42FD-8614-76AA20F0C586}"/>
    <dgm:cxn modelId="{F236B13C-A0D5-416C-A543-5A97DBCA36BF}" srcId="{BB9433D4-72EF-4353-B52F-E9C737B66CB7}" destId="{2F7729AE-A595-4560-880D-9519456420F1}" srcOrd="2" destOrd="0" parTransId="{36016710-A4D4-48E3-BF4F-5EC85048DD14}" sibTransId="{0820CC46-B972-4D9F-AEE6-66BBB35EC990}"/>
    <dgm:cxn modelId="{FDF7EAB3-2415-4244-94EA-097FE34F4B14}" srcId="{F0920239-3EB1-42A7-89B0-2378802DDAE3}" destId="{FA38B14F-6E80-4675-B4E2-8A05C8051B86}" srcOrd="0" destOrd="0" parTransId="{ABBF7753-B9DD-46B9-A3BB-E569DDAE68C8}" sibTransId="{DAF4BA28-FABD-47ED-A9F6-2E995847CBD5}"/>
    <dgm:cxn modelId="{648B7B44-15D5-4AFD-B32E-131B3898E8DF}" type="presOf" srcId="{D6350831-03B0-439C-810F-034C0B1909DE}" destId="{ED8CF945-610D-4D96-A4CF-295D8867028C}" srcOrd="1" destOrd="2" presId="urn:microsoft.com/office/officeart/2005/8/layout/vList4#1"/>
    <dgm:cxn modelId="{93C05DD9-571C-48F9-BA9D-C9DD34C984D2}" srcId="{F0920239-3EB1-42A7-89B0-2378802DDAE3}" destId="{D6350831-03B0-439C-810F-034C0B1909DE}" srcOrd="1" destOrd="0" parTransId="{E0C4782C-3A28-4AB8-A6F9-C93B279B5350}" sibTransId="{1FDE4AC7-D1AA-4B65-8355-2B7975C12227}"/>
    <dgm:cxn modelId="{16F6E3AD-F46C-4162-8E21-4EEF167F75B8}" srcId="{ED48376A-84E4-4C59-B0CD-E4FCC25F122E}" destId="{31F4A823-89C2-4FC4-946B-4A178821F33F}" srcOrd="1" destOrd="0" parTransId="{0FE5DE70-A194-495B-88FF-144AF1A5B471}" sibTransId="{FF5A0961-C7DA-4650-B608-39BB194F89CF}"/>
    <dgm:cxn modelId="{049B5D27-3610-4127-ABB8-60AA08A770FE}" type="presOf" srcId="{F0920239-3EB1-42A7-89B0-2378802DDAE3}" destId="{ED8CF945-610D-4D96-A4CF-295D8867028C}" srcOrd="1" destOrd="0" presId="urn:microsoft.com/office/officeart/2005/8/layout/vList4#1"/>
    <dgm:cxn modelId="{ACAAE282-185E-400E-9C45-5F5073D3A62C}" type="presOf" srcId="{ED48376A-84E4-4C59-B0CD-E4FCC25F122E}" destId="{2F349F9F-A9ED-4009-80A3-CE79F426819A}" srcOrd="1" destOrd="0" presId="urn:microsoft.com/office/officeart/2005/8/layout/vList4#1"/>
    <dgm:cxn modelId="{9F2924D1-80C0-494D-B2AD-E439C84E7627}" type="presOf" srcId="{6BF5608A-02D4-4308-99B7-B27070F0E940}" destId="{2F349F9F-A9ED-4009-80A3-CE79F426819A}" srcOrd="1" destOrd="3" presId="urn:microsoft.com/office/officeart/2005/8/layout/vList4#1"/>
    <dgm:cxn modelId="{11C54DA7-7076-4D7F-8230-EF39BD980971}" type="presOf" srcId="{380AFFD9-55D0-4496-9C63-1186E9F592F5}" destId="{FB6CE9E2-5244-47AC-B4C9-B8FBDDEA1BAE}" srcOrd="0" destOrd="4" presId="urn:microsoft.com/office/officeart/2005/8/layout/vList4#1"/>
    <dgm:cxn modelId="{8A786724-45BC-4378-B92F-095CF773B180}" type="presOf" srcId="{2F7729AE-A595-4560-880D-9519456420F1}" destId="{89F75F6A-06F4-410A-A36B-89B870F74068}" srcOrd="0" destOrd="0" presId="urn:microsoft.com/office/officeart/2005/8/layout/vList4#1"/>
    <dgm:cxn modelId="{9C954657-7F09-4052-B166-D214AEB52A63}" type="presOf" srcId="{6BF5608A-02D4-4308-99B7-B27070F0E940}" destId="{FB6CE9E2-5244-47AC-B4C9-B8FBDDEA1BAE}" srcOrd="0" destOrd="3" presId="urn:microsoft.com/office/officeart/2005/8/layout/vList4#1"/>
    <dgm:cxn modelId="{DE13C462-275B-473C-A448-775B8609EBC3}" type="presOf" srcId="{BB9433D4-72EF-4353-B52F-E9C737B66CB7}" destId="{11A3A72F-6C16-439C-9C8E-C08BAF1BA894}" srcOrd="0" destOrd="0" presId="urn:microsoft.com/office/officeart/2005/8/layout/vList4#1"/>
    <dgm:cxn modelId="{A405355D-B3F6-4DE8-BB7D-46A533AEFCF0}" type="presOf" srcId="{56D86CC0-2475-438F-AC9B-B7C4C28E2386}" destId="{2F349F9F-A9ED-4009-80A3-CE79F426819A}" srcOrd="1" destOrd="1" presId="urn:microsoft.com/office/officeart/2005/8/layout/vList4#1"/>
    <dgm:cxn modelId="{DC11BF27-3C25-4DB8-9140-9012916C28E4}" type="presOf" srcId="{D6350831-03B0-439C-810F-034C0B1909DE}" destId="{6696C033-9BF3-4D20-A9AF-8B2C05C68E6B}" srcOrd="0" destOrd="2" presId="urn:microsoft.com/office/officeart/2005/8/layout/vList4#1"/>
    <dgm:cxn modelId="{8F91E6ED-9CA2-41C0-B837-6735C8DB4085}" type="presOf" srcId="{ED48376A-84E4-4C59-B0CD-E4FCC25F122E}" destId="{FB6CE9E2-5244-47AC-B4C9-B8FBDDEA1BAE}" srcOrd="0" destOrd="0" presId="urn:microsoft.com/office/officeart/2005/8/layout/vList4#1"/>
    <dgm:cxn modelId="{53DD6915-981E-4088-8209-608DEEBACD58}" type="presOf" srcId="{F0920239-3EB1-42A7-89B0-2378802DDAE3}" destId="{6696C033-9BF3-4D20-A9AF-8B2C05C68E6B}" srcOrd="0" destOrd="0" presId="urn:microsoft.com/office/officeart/2005/8/layout/vList4#1"/>
    <dgm:cxn modelId="{F688383F-4F47-4B64-A44A-F7AE7459B2D1}" type="presOf" srcId="{31F4A823-89C2-4FC4-946B-4A178821F33F}" destId="{2F349F9F-A9ED-4009-80A3-CE79F426819A}" srcOrd="1" destOrd="2" presId="urn:microsoft.com/office/officeart/2005/8/layout/vList4#1"/>
    <dgm:cxn modelId="{E99B7E42-29D3-47F8-AD85-BFE952964934}" type="presOf" srcId="{2F7729AE-A595-4560-880D-9519456420F1}" destId="{554412F0-A715-4E5A-AA59-C09F1CE5D783}" srcOrd="1" destOrd="0" presId="urn:microsoft.com/office/officeart/2005/8/layout/vList4#1"/>
    <dgm:cxn modelId="{30A94CEE-3813-4E73-B00A-71855BEAB662}" srcId="{ED48376A-84E4-4C59-B0CD-E4FCC25F122E}" destId="{56D86CC0-2475-438F-AC9B-B7C4C28E2386}" srcOrd="0" destOrd="0" parTransId="{563F6283-7C53-4609-91CC-78AC40AE4597}" sibTransId="{62F5CC50-283B-4CFC-A8BC-5A02952A31C3}"/>
    <dgm:cxn modelId="{581BCFB9-EA31-4134-BF89-46A3251CB3DB}" type="presOf" srcId="{FA38B14F-6E80-4675-B4E2-8A05C8051B86}" destId="{ED8CF945-610D-4D96-A4CF-295D8867028C}" srcOrd="1" destOrd="1" presId="urn:microsoft.com/office/officeart/2005/8/layout/vList4#1"/>
    <dgm:cxn modelId="{A9E7427B-7D67-4A80-9FAA-7DCB102F32E0}" srcId="{ED48376A-84E4-4C59-B0CD-E4FCC25F122E}" destId="{6BF5608A-02D4-4308-99B7-B27070F0E940}" srcOrd="2" destOrd="0" parTransId="{F19B62CB-D437-423C-9FD9-C111B8BBEBA0}" sibTransId="{5AA3A094-58D6-4848-910C-C9AAB050453C}"/>
    <dgm:cxn modelId="{7E357D5E-D3D9-4C22-8A95-20AB7CC242C2}" type="presOf" srcId="{FA38B14F-6E80-4675-B4E2-8A05C8051B86}" destId="{6696C033-9BF3-4D20-A9AF-8B2C05C68E6B}" srcOrd="0" destOrd="1" presId="urn:microsoft.com/office/officeart/2005/8/layout/vList4#1"/>
    <dgm:cxn modelId="{6B6E7EA5-E164-4CF8-880B-A620ECE9E02D}" type="presParOf" srcId="{11A3A72F-6C16-439C-9C8E-C08BAF1BA894}" destId="{72C06786-D12B-4132-9149-DF8F5E3F0809}" srcOrd="0" destOrd="0" presId="urn:microsoft.com/office/officeart/2005/8/layout/vList4#1"/>
    <dgm:cxn modelId="{58D3A9AD-DCBB-4426-9739-725345895541}" type="presParOf" srcId="{72C06786-D12B-4132-9149-DF8F5E3F0809}" destId="{FB6CE9E2-5244-47AC-B4C9-B8FBDDEA1BAE}" srcOrd="0" destOrd="0" presId="urn:microsoft.com/office/officeart/2005/8/layout/vList4#1"/>
    <dgm:cxn modelId="{ADC1F53D-CFA5-4108-AAF5-0F5B5FCAE853}" type="presParOf" srcId="{72C06786-D12B-4132-9149-DF8F5E3F0809}" destId="{9D19AB06-91EF-4CE4-B7E1-5B7C32E9E6D5}" srcOrd="1" destOrd="0" presId="urn:microsoft.com/office/officeart/2005/8/layout/vList4#1"/>
    <dgm:cxn modelId="{22BCDDB3-6BE0-48CA-BB29-4463DD4164DE}" type="presParOf" srcId="{72C06786-D12B-4132-9149-DF8F5E3F0809}" destId="{2F349F9F-A9ED-4009-80A3-CE79F426819A}" srcOrd="2" destOrd="0" presId="urn:microsoft.com/office/officeart/2005/8/layout/vList4#1"/>
    <dgm:cxn modelId="{E16C0A8D-B1DF-401B-AB34-9B0B3AA7ACD7}" type="presParOf" srcId="{11A3A72F-6C16-439C-9C8E-C08BAF1BA894}" destId="{A8246629-A3DD-4E60-A34E-42DE5D2F3865}" srcOrd="1" destOrd="0" presId="urn:microsoft.com/office/officeart/2005/8/layout/vList4#1"/>
    <dgm:cxn modelId="{06E1E937-2524-4BB3-9187-91A6A996A765}" type="presParOf" srcId="{11A3A72F-6C16-439C-9C8E-C08BAF1BA894}" destId="{C6C50049-2237-4B5A-A346-FE5642CD3DE3}" srcOrd="2" destOrd="0" presId="urn:microsoft.com/office/officeart/2005/8/layout/vList4#1"/>
    <dgm:cxn modelId="{E074F327-A390-4E1B-91E6-174965C5F823}" type="presParOf" srcId="{C6C50049-2237-4B5A-A346-FE5642CD3DE3}" destId="{6696C033-9BF3-4D20-A9AF-8B2C05C68E6B}" srcOrd="0" destOrd="0" presId="urn:microsoft.com/office/officeart/2005/8/layout/vList4#1"/>
    <dgm:cxn modelId="{E2F36A65-F4CE-4CCA-8F41-A817EDE2E844}" type="presParOf" srcId="{C6C50049-2237-4B5A-A346-FE5642CD3DE3}" destId="{AA6A7974-F075-4E3C-8976-A395763A243A}" srcOrd="1" destOrd="0" presId="urn:microsoft.com/office/officeart/2005/8/layout/vList4#1"/>
    <dgm:cxn modelId="{9EAEE519-E233-4B52-9F82-2AA30B231CC1}" type="presParOf" srcId="{C6C50049-2237-4B5A-A346-FE5642CD3DE3}" destId="{ED8CF945-610D-4D96-A4CF-295D8867028C}" srcOrd="2" destOrd="0" presId="urn:microsoft.com/office/officeart/2005/8/layout/vList4#1"/>
    <dgm:cxn modelId="{2CD85D6E-D7C5-4AF8-A212-9A0794B2CC24}" type="presParOf" srcId="{11A3A72F-6C16-439C-9C8E-C08BAF1BA894}" destId="{82E55847-CAFE-4AE8-A1FE-F5A6A0F05A72}" srcOrd="3" destOrd="0" presId="urn:microsoft.com/office/officeart/2005/8/layout/vList4#1"/>
    <dgm:cxn modelId="{962ED9F5-5EEE-497A-83C7-D761D8D8B8FC}" type="presParOf" srcId="{11A3A72F-6C16-439C-9C8E-C08BAF1BA894}" destId="{3F443BEA-6D56-4396-BBB6-B172EDD7DA0A}" srcOrd="4" destOrd="0" presId="urn:microsoft.com/office/officeart/2005/8/layout/vList4#1"/>
    <dgm:cxn modelId="{24082B44-5C53-418A-9DCE-1A84FA133981}" type="presParOf" srcId="{3F443BEA-6D56-4396-BBB6-B172EDD7DA0A}" destId="{89F75F6A-06F4-410A-A36B-89B870F74068}" srcOrd="0" destOrd="0" presId="urn:microsoft.com/office/officeart/2005/8/layout/vList4#1"/>
    <dgm:cxn modelId="{47D32470-23A1-43F9-978D-433AE3DCBCF6}" type="presParOf" srcId="{3F443BEA-6D56-4396-BBB6-B172EDD7DA0A}" destId="{3238E083-941C-4CA2-AC2A-CD1F46025060}" srcOrd="1" destOrd="0" presId="urn:microsoft.com/office/officeart/2005/8/layout/vList4#1"/>
    <dgm:cxn modelId="{002A60DA-F825-4272-B5CC-9E440FA98591}" type="presParOf" srcId="{3F443BEA-6D56-4396-BBB6-B172EDD7DA0A}" destId="{554412F0-A715-4E5A-AA59-C09F1CE5D783}" srcOrd="2" destOrd="0" presId="urn:microsoft.com/office/officeart/2005/8/layout/vList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BBCF1-ADE7-40E3-B8C4-029AED4E91FD}">
      <dsp:nvSpPr>
        <dsp:cNvPr id="0" name=""/>
        <dsp:cNvSpPr/>
      </dsp:nvSpPr>
      <dsp:spPr>
        <a:xfrm>
          <a:off x="0" y="228219"/>
          <a:ext cx="6096000" cy="2772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E41E22-4DC9-4DBA-B963-D63434FDA1D7}">
      <dsp:nvSpPr>
        <dsp:cNvPr id="0" name=""/>
        <dsp:cNvSpPr/>
      </dsp:nvSpPr>
      <dsp:spPr>
        <a:xfrm>
          <a:off x="304800" y="65859"/>
          <a:ext cx="4267200" cy="3247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bg1"/>
              </a:solidFill>
              <a:latin typeface="+mn-lt"/>
            </a:rPr>
            <a:t>Marriage Register Home</a:t>
          </a:r>
          <a:endParaRPr lang="en-US" sz="1800" b="1" kern="1200" dirty="0">
            <a:solidFill>
              <a:schemeClr val="bg1"/>
            </a:solidFill>
            <a:latin typeface="+mn-lt"/>
          </a:endParaRPr>
        </a:p>
      </dsp:txBody>
      <dsp:txXfrm>
        <a:off x="320652" y="81711"/>
        <a:ext cx="4235496" cy="293016"/>
      </dsp:txXfrm>
    </dsp:sp>
    <dsp:sp modelId="{6F77DB85-A602-4717-BCFC-8FCB19AD7C65}">
      <dsp:nvSpPr>
        <dsp:cNvPr id="0" name=""/>
        <dsp:cNvSpPr/>
      </dsp:nvSpPr>
      <dsp:spPr>
        <a:xfrm>
          <a:off x="0" y="727179"/>
          <a:ext cx="6096000" cy="2772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F721A3-2A9D-41F1-B026-BE9A8DCE6BED}">
      <dsp:nvSpPr>
        <dsp:cNvPr id="0" name=""/>
        <dsp:cNvSpPr/>
      </dsp:nvSpPr>
      <dsp:spPr>
        <a:xfrm>
          <a:off x="304800" y="564819"/>
          <a:ext cx="4267200" cy="3247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bg1"/>
              </a:solidFill>
              <a:latin typeface="+mn-lt"/>
            </a:rPr>
            <a:t>Register Admin Log</a:t>
          </a:r>
          <a:endParaRPr lang="en-US" sz="1800" b="1" kern="1200" dirty="0">
            <a:solidFill>
              <a:schemeClr val="bg1"/>
            </a:solidFill>
            <a:latin typeface="+mn-lt"/>
          </a:endParaRPr>
        </a:p>
      </dsp:txBody>
      <dsp:txXfrm>
        <a:off x="320652" y="580671"/>
        <a:ext cx="4235496" cy="293016"/>
      </dsp:txXfrm>
    </dsp:sp>
    <dsp:sp modelId="{1F3F12FC-D87F-4312-86D0-2D8FA96D37AF}">
      <dsp:nvSpPr>
        <dsp:cNvPr id="0" name=""/>
        <dsp:cNvSpPr/>
      </dsp:nvSpPr>
      <dsp:spPr>
        <a:xfrm>
          <a:off x="0" y="1226140"/>
          <a:ext cx="6096000" cy="2772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21327C-EBFC-4A14-BA6F-A6884724DBC1}">
      <dsp:nvSpPr>
        <dsp:cNvPr id="0" name=""/>
        <dsp:cNvSpPr/>
      </dsp:nvSpPr>
      <dsp:spPr>
        <a:xfrm>
          <a:off x="304800" y="1063780"/>
          <a:ext cx="4267200" cy="3247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bg1"/>
              </a:solidFill>
              <a:latin typeface="+mn-lt"/>
            </a:rPr>
            <a:t>Book Appointment</a:t>
          </a:r>
          <a:endParaRPr lang="en-US" sz="1800" b="1" kern="1200" dirty="0">
            <a:solidFill>
              <a:schemeClr val="bg1"/>
            </a:solidFill>
            <a:latin typeface="+mn-lt"/>
          </a:endParaRPr>
        </a:p>
      </dsp:txBody>
      <dsp:txXfrm>
        <a:off x="320652" y="1079632"/>
        <a:ext cx="4235496" cy="293016"/>
      </dsp:txXfrm>
    </dsp:sp>
    <dsp:sp modelId="{7C199F4A-A4CB-4221-A00C-294FC53DBDE8}">
      <dsp:nvSpPr>
        <dsp:cNvPr id="0" name=""/>
        <dsp:cNvSpPr/>
      </dsp:nvSpPr>
      <dsp:spPr>
        <a:xfrm>
          <a:off x="0" y="1725100"/>
          <a:ext cx="6096000" cy="2772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E81948-78F9-4635-BF87-05BFA6F64F2C}">
      <dsp:nvSpPr>
        <dsp:cNvPr id="0" name=""/>
        <dsp:cNvSpPr/>
      </dsp:nvSpPr>
      <dsp:spPr>
        <a:xfrm>
          <a:off x="304800" y="1562740"/>
          <a:ext cx="4267200" cy="3247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bg1"/>
              </a:solidFill>
              <a:latin typeface="+mn-lt"/>
            </a:rPr>
            <a:t>Appointment Status</a:t>
          </a:r>
          <a:endParaRPr lang="en-US" sz="1800" b="1" kern="1200" dirty="0">
            <a:solidFill>
              <a:schemeClr val="bg1"/>
            </a:solidFill>
            <a:latin typeface="+mn-lt"/>
          </a:endParaRPr>
        </a:p>
      </dsp:txBody>
      <dsp:txXfrm>
        <a:off x="320652" y="1578592"/>
        <a:ext cx="4235496" cy="293016"/>
      </dsp:txXfrm>
    </dsp:sp>
    <dsp:sp modelId="{2BFCA422-4433-4B4E-B165-999880FC252E}">
      <dsp:nvSpPr>
        <dsp:cNvPr id="0" name=""/>
        <dsp:cNvSpPr/>
      </dsp:nvSpPr>
      <dsp:spPr>
        <a:xfrm>
          <a:off x="0" y="2224060"/>
          <a:ext cx="6096000" cy="2772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EDC814-5C49-469F-8980-89C8A1641FE3}">
      <dsp:nvSpPr>
        <dsp:cNvPr id="0" name=""/>
        <dsp:cNvSpPr/>
      </dsp:nvSpPr>
      <dsp:spPr>
        <a:xfrm>
          <a:off x="304800" y="2061700"/>
          <a:ext cx="4267200" cy="3247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800100" rtl="0">
            <a:lnSpc>
              <a:spcPct val="90000"/>
            </a:lnSpc>
            <a:spcBef>
              <a:spcPct val="0"/>
            </a:spcBef>
            <a:spcAft>
              <a:spcPct val="35000"/>
            </a:spcAft>
          </a:pPr>
          <a:r>
            <a:rPr kumimoji="0" lang="en-US" sz="1800" b="1" i="0" u="none" strike="noStrike" kern="1200" cap="none" spc="0" normalizeH="0" noProof="0" dirty="0" smtClean="0">
              <a:ln>
                <a:noFill/>
              </a:ln>
              <a:solidFill>
                <a:schemeClr val="bg1"/>
              </a:solidFill>
              <a:effectLst/>
              <a:uLnTx/>
              <a:uFillTx/>
              <a:latin typeface="+mn-lt"/>
              <a:ea typeface="+mn-ea"/>
              <a:cs typeface="+mn-cs"/>
            </a:rPr>
            <a:t>Marriage Register Operation Panel</a:t>
          </a:r>
        </a:p>
      </dsp:txBody>
      <dsp:txXfrm>
        <a:off x="320652" y="2077552"/>
        <a:ext cx="4235496" cy="293016"/>
      </dsp:txXfrm>
    </dsp:sp>
    <dsp:sp modelId="{729CB207-1195-43F1-AD99-75E796E2A5A5}">
      <dsp:nvSpPr>
        <dsp:cNvPr id="0" name=""/>
        <dsp:cNvSpPr/>
      </dsp:nvSpPr>
      <dsp:spPr>
        <a:xfrm>
          <a:off x="0" y="2723020"/>
          <a:ext cx="6096000" cy="2772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502847-FB68-495E-A6AC-E489B1DFFDC8}">
      <dsp:nvSpPr>
        <dsp:cNvPr id="0" name=""/>
        <dsp:cNvSpPr/>
      </dsp:nvSpPr>
      <dsp:spPr>
        <a:xfrm>
          <a:off x="304800" y="2560660"/>
          <a:ext cx="4267200" cy="3247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800100" rtl="0">
            <a:lnSpc>
              <a:spcPct val="90000"/>
            </a:lnSpc>
            <a:spcBef>
              <a:spcPct val="0"/>
            </a:spcBef>
            <a:spcAft>
              <a:spcPct val="35000"/>
            </a:spcAft>
          </a:pPr>
          <a:r>
            <a:rPr kumimoji="0" lang="en-US" sz="1800" b="1" i="0" u="none" strike="noStrike" kern="1200" cap="none" spc="0" normalizeH="0" baseline="0" noProof="0" dirty="0" smtClean="0">
              <a:ln>
                <a:noFill/>
              </a:ln>
              <a:solidFill>
                <a:schemeClr val="bg1"/>
              </a:solidFill>
              <a:effectLst/>
              <a:uLnTx/>
              <a:uFillTx/>
              <a:latin typeface="+mn-lt"/>
              <a:ea typeface="+mn-ea"/>
              <a:cs typeface="+mn-cs"/>
            </a:rPr>
            <a:t>Marriage Registration Form</a:t>
          </a:r>
          <a:endParaRPr kumimoji="0" lang="en-US" sz="1800" b="1" i="0" u="none" strike="noStrike" kern="1200" cap="none" spc="0" normalizeH="0" noProof="0" dirty="0" smtClean="0">
            <a:ln>
              <a:noFill/>
            </a:ln>
            <a:solidFill>
              <a:schemeClr val="bg1"/>
            </a:solidFill>
            <a:effectLst/>
            <a:uLnTx/>
            <a:uFillTx/>
            <a:latin typeface="+mn-lt"/>
            <a:ea typeface="+mn-ea"/>
            <a:cs typeface="+mn-cs"/>
          </a:endParaRPr>
        </a:p>
      </dsp:txBody>
      <dsp:txXfrm>
        <a:off x="320652" y="2576512"/>
        <a:ext cx="4235496" cy="293016"/>
      </dsp:txXfrm>
    </dsp:sp>
    <dsp:sp modelId="{0EA42780-F320-4DFF-AF3F-EE3FA6138C11}">
      <dsp:nvSpPr>
        <dsp:cNvPr id="0" name=""/>
        <dsp:cNvSpPr/>
      </dsp:nvSpPr>
      <dsp:spPr>
        <a:xfrm>
          <a:off x="0" y="3221979"/>
          <a:ext cx="6096000" cy="2772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294544-ABD0-41CA-B66E-54753741F0E6}">
      <dsp:nvSpPr>
        <dsp:cNvPr id="0" name=""/>
        <dsp:cNvSpPr/>
      </dsp:nvSpPr>
      <dsp:spPr>
        <a:xfrm>
          <a:off x="304800" y="3059620"/>
          <a:ext cx="4267200" cy="3247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800100" rtl="0">
            <a:lnSpc>
              <a:spcPct val="90000"/>
            </a:lnSpc>
            <a:spcBef>
              <a:spcPct val="0"/>
            </a:spcBef>
            <a:spcAft>
              <a:spcPct val="35000"/>
            </a:spcAft>
          </a:pPr>
          <a:r>
            <a:rPr kumimoji="0" lang="en-US" sz="1800" b="1" i="0" u="none" strike="noStrike" kern="1200" cap="none" spc="0" normalizeH="0" noProof="0" dirty="0" err="1" smtClean="0">
              <a:ln>
                <a:noFill/>
              </a:ln>
              <a:solidFill>
                <a:schemeClr val="bg1"/>
              </a:solidFill>
              <a:effectLst/>
              <a:uLnTx/>
              <a:uFillTx/>
              <a:latin typeface="+mn-lt"/>
              <a:ea typeface="+mn-ea"/>
              <a:cs typeface="+mn-cs"/>
            </a:rPr>
            <a:t>Nikahnama</a:t>
          </a:r>
          <a:endParaRPr kumimoji="0" lang="en-US" sz="1800" b="1" i="0" u="none" strike="noStrike" kern="1200" cap="none" spc="0" normalizeH="0" noProof="0" dirty="0" smtClean="0">
            <a:ln>
              <a:noFill/>
            </a:ln>
            <a:solidFill>
              <a:schemeClr val="bg1"/>
            </a:solidFill>
            <a:effectLst/>
            <a:uLnTx/>
            <a:uFillTx/>
            <a:latin typeface="+mn-lt"/>
            <a:ea typeface="+mn-ea"/>
            <a:cs typeface="+mn-cs"/>
          </a:endParaRPr>
        </a:p>
      </dsp:txBody>
      <dsp:txXfrm>
        <a:off x="320652" y="3075472"/>
        <a:ext cx="4235496" cy="293016"/>
      </dsp:txXfrm>
    </dsp:sp>
    <dsp:sp modelId="{6751C447-D852-4494-89D1-15DF879D9D6A}">
      <dsp:nvSpPr>
        <dsp:cNvPr id="0" name=""/>
        <dsp:cNvSpPr/>
      </dsp:nvSpPr>
      <dsp:spPr>
        <a:xfrm>
          <a:off x="0" y="3720940"/>
          <a:ext cx="6096000" cy="2772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E843AF-6FE2-46F3-A91F-2B37ADFDFB85}">
      <dsp:nvSpPr>
        <dsp:cNvPr id="0" name=""/>
        <dsp:cNvSpPr/>
      </dsp:nvSpPr>
      <dsp:spPr>
        <a:xfrm>
          <a:off x="304800" y="3558580"/>
          <a:ext cx="4267200" cy="3247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800100" rtl="0">
            <a:lnSpc>
              <a:spcPct val="90000"/>
            </a:lnSpc>
            <a:spcBef>
              <a:spcPct val="0"/>
            </a:spcBef>
            <a:spcAft>
              <a:spcPct val="35000"/>
            </a:spcAft>
          </a:pPr>
          <a:r>
            <a:rPr kumimoji="0" lang="en-US" sz="1800" b="1" i="0" u="none" strike="noStrike" kern="1200" cap="none" spc="0" normalizeH="0" noProof="0" dirty="0" smtClean="0">
              <a:ln>
                <a:noFill/>
              </a:ln>
              <a:solidFill>
                <a:schemeClr val="bg1"/>
              </a:solidFill>
              <a:effectLst/>
              <a:uLnTx/>
              <a:uFillTx/>
              <a:latin typeface="+mn-lt"/>
              <a:ea typeface="+mn-ea"/>
              <a:cs typeface="+mn-cs"/>
            </a:rPr>
            <a:t>Marriage Certificate</a:t>
          </a:r>
          <a:endParaRPr lang="en-US" sz="1800" b="1" kern="1200" dirty="0">
            <a:solidFill>
              <a:schemeClr val="bg1"/>
            </a:solidFill>
            <a:latin typeface="+mn-lt"/>
          </a:endParaRPr>
        </a:p>
      </dsp:txBody>
      <dsp:txXfrm>
        <a:off x="320652" y="3574432"/>
        <a:ext cx="4235496"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CE9E2-5244-47AC-B4C9-B8FBDDEA1BAE}">
      <dsp:nvSpPr>
        <dsp:cNvPr id="0" name=""/>
        <dsp:cNvSpPr/>
      </dsp:nvSpPr>
      <dsp:spPr>
        <a:xfrm>
          <a:off x="0" y="0"/>
          <a:ext cx="6705600" cy="1990719"/>
        </a:xfrm>
        <a:prstGeom prst="roundRect">
          <a:avLst>
            <a:gd name="adj" fmla="val 10000"/>
          </a:avLst>
        </a:prstGeom>
        <a:solidFill>
          <a:schemeClr val="tx2">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smtClean="0"/>
            <a:t>JAVA</a:t>
          </a:r>
          <a:endParaRPr lang="en-US" sz="2600" kern="1200" dirty="0"/>
        </a:p>
        <a:p>
          <a:pPr marL="228600" lvl="1" indent="-228600" algn="l" defTabSz="889000">
            <a:lnSpc>
              <a:spcPct val="90000"/>
            </a:lnSpc>
            <a:spcBef>
              <a:spcPct val="0"/>
            </a:spcBef>
            <a:spcAft>
              <a:spcPct val="15000"/>
            </a:spcAft>
            <a:buChar char="••"/>
          </a:pPr>
          <a:r>
            <a:rPr lang="en-US" sz="2000" kern="1200" dirty="0" smtClean="0"/>
            <a:t>Jdk</a:t>
          </a:r>
          <a:endParaRPr lang="en-US" sz="2000" kern="1200" dirty="0"/>
        </a:p>
        <a:p>
          <a:pPr marL="228600" lvl="1" indent="-228600" algn="l" defTabSz="889000">
            <a:lnSpc>
              <a:spcPct val="90000"/>
            </a:lnSpc>
            <a:spcBef>
              <a:spcPct val="0"/>
            </a:spcBef>
            <a:spcAft>
              <a:spcPct val="15000"/>
            </a:spcAft>
            <a:buChar char="••"/>
          </a:pPr>
          <a:r>
            <a:rPr lang="en-US" sz="2000" kern="1200" dirty="0" smtClean="0"/>
            <a:t>NetBeans IDE</a:t>
          </a:r>
          <a:endParaRPr lang="en-US" sz="2000" kern="1200" dirty="0"/>
        </a:p>
        <a:p>
          <a:pPr marL="228600" lvl="1" indent="-228600" algn="l" defTabSz="889000">
            <a:lnSpc>
              <a:spcPct val="90000"/>
            </a:lnSpc>
            <a:spcBef>
              <a:spcPct val="0"/>
            </a:spcBef>
            <a:spcAft>
              <a:spcPct val="15000"/>
            </a:spcAft>
            <a:buChar char="••"/>
          </a:pPr>
          <a:r>
            <a:rPr lang="en-US" sz="2000" kern="1200" dirty="0" smtClean="0"/>
            <a:t>Hibernate</a:t>
          </a:r>
          <a:endParaRPr lang="en-US" sz="2000" kern="1200" dirty="0"/>
        </a:p>
        <a:p>
          <a:pPr marL="228600" lvl="1" indent="-228600" algn="l" defTabSz="889000">
            <a:lnSpc>
              <a:spcPct val="90000"/>
            </a:lnSpc>
            <a:spcBef>
              <a:spcPct val="0"/>
            </a:spcBef>
            <a:spcAft>
              <a:spcPct val="15000"/>
            </a:spcAft>
            <a:buChar char="••"/>
          </a:pPr>
          <a:r>
            <a:rPr lang="en-US" sz="2000" kern="1200" dirty="0" smtClean="0"/>
            <a:t>Spring MVC</a:t>
          </a:r>
          <a:endParaRPr lang="en-US" sz="2000" kern="1200" dirty="0"/>
        </a:p>
      </dsp:txBody>
      <dsp:txXfrm>
        <a:off x="1451502" y="0"/>
        <a:ext cx="5254097" cy="1990719"/>
      </dsp:txXfrm>
    </dsp:sp>
    <dsp:sp modelId="{9D19AB06-91EF-4CE4-B7E1-5B7C32E9E6D5}">
      <dsp:nvSpPr>
        <dsp:cNvPr id="0" name=""/>
        <dsp:cNvSpPr/>
      </dsp:nvSpPr>
      <dsp:spPr>
        <a:xfrm>
          <a:off x="110382" y="553831"/>
          <a:ext cx="1341120" cy="88305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96C033-9BF3-4D20-A9AF-8B2C05C68E6B}">
      <dsp:nvSpPr>
        <dsp:cNvPr id="0" name=""/>
        <dsp:cNvSpPr/>
      </dsp:nvSpPr>
      <dsp:spPr>
        <a:xfrm>
          <a:off x="0" y="2123177"/>
          <a:ext cx="6705600" cy="1103820"/>
        </a:xfrm>
        <a:prstGeom prst="roundRect">
          <a:avLst>
            <a:gd name="adj" fmla="val 10000"/>
          </a:avLst>
        </a:prstGeom>
        <a:solidFill>
          <a:srgbClr val="969696"/>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Oracle</a:t>
          </a:r>
          <a:endParaRPr lang="en-US" sz="2100" kern="1200" dirty="0"/>
        </a:p>
        <a:p>
          <a:pPr marL="171450" lvl="1" indent="-171450" algn="l" defTabSz="711200">
            <a:lnSpc>
              <a:spcPct val="90000"/>
            </a:lnSpc>
            <a:spcBef>
              <a:spcPct val="0"/>
            </a:spcBef>
            <a:spcAft>
              <a:spcPct val="15000"/>
            </a:spcAft>
            <a:buChar char="••"/>
          </a:pPr>
          <a:r>
            <a:rPr lang="en-US" sz="1600" kern="1200" dirty="0" smtClean="0"/>
            <a:t>MySQL</a:t>
          </a:r>
          <a:endParaRPr lang="en-US" sz="1600" kern="1200" dirty="0"/>
        </a:p>
        <a:p>
          <a:pPr marL="171450" lvl="1" indent="-171450" algn="l" defTabSz="711200">
            <a:lnSpc>
              <a:spcPct val="90000"/>
            </a:lnSpc>
            <a:spcBef>
              <a:spcPct val="0"/>
            </a:spcBef>
            <a:spcAft>
              <a:spcPct val="15000"/>
            </a:spcAft>
            <a:buChar char="••"/>
          </a:pPr>
          <a:r>
            <a:rPr lang="en-US" sz="1600" b="1" kern="1200" dirty="0" smtClean="0"/>
            <a:t>MySQL Workbench</a:t>
          </a:r>
          <a:endParaRPr lang="en-US" sz="1600" kern="1200" dirty="0"/>
        </a:p>
      </dsp:txBody>
      <dsp:txXfrm>
        <a:off x="1451502" y="2123177"/>
        <a:ext cx="5254097" cy="1103820"/>
      </dsp:txXfrm>
    </dsp:sp>
    <dsp:sp modelId="{AA6A7974-F075-4E3C-8976-A395763A243A}">
      <dsp:nvSpPr>
        <dsp:cNvPr id="0" name=""/>
        <dsp:cNvSpPr/>
      </dsp:nvSpPr>
      <dsp:spPr>
        <a:xfrm>
          <a:off x="110382" y="2211483"/>
          <a:ext cx="1341120" cy="883056"/>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10000" b="-10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F75F6A-06F4-410A-A36B-89B870F74068}">
      <dsp:nvSpPr>
        <dsp:cNvPr id="0" name=""/>
        <dsp:cNvSpPr/>
      </dsp:nvSpPr>
      <dsp:spPr>
        <a:xfrm>
          <a:off x="0" y="3315304"/>
          <a:ext cx="6705600" cy="1103820"/>
        </a:xfrm>
        <a:prstGeom prst="roundRect">
          <a:avLst>
            <a:gd name="adj" fmla="val 10000"/>
          </a:avLst>
        </a:prstGeom>
        <a:solidFill>
          <a:srgbClr val="969696"/>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smtClean="0"/>
            <a:t>Bootstrap</a:t>
          </a:r>
          <a:endParaRPr lang="en-US" sz="2100" kern="1200" dirty="0"/>
        </a:p>
      </dsp:txBody>
      <dsp:txXfrm>
        <a:off x="1451502" y="3315304"/>
        <a:ext cx="5254097" cy="1103820"/>
      </dsp:txXfrm>
    </dsp:sp>
    <dsp:sp modelId="{3238E083-941C-4CA2-AC2A-CD1F46025060}">
      <dsp:nvSpPr>
        <dsp:cNvPr id="0" name=""/>
        <dsp:cNvSpPr/>
      </dsp:nvSpPr>
      <dsp:spPr>
        <a:xfrm>
          <a:off x="110382" y="3425686"/>
          <a:ext cx="1341120" cy="88305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3000" b="-43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9E977B-722B-46AF-AC84-E1C8138F6115}" type="datetimeFigureOut">
              <a:rPr lang="en-US" smtClean="0"/>
              <a:pPr/>
              <a:t>7/2/2019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FCC9F1-6142-40A1-B7C9-521E8B0AF9FA}" type="slidenum">
              <a:rPr lang="en-US" smtClean="0"/>
              <a:pPr/>
              <a:t>‹#›</a:t>
            </a:fld>
            <a:endParaRPr lang="en-US"/>
          </a:p>
        </p:txBody>
      </p:sp>
    </p:spTree>
    <p:extLst>
      <p:ext uri="{BB962C8B-B14F-4D97-AF65-F5344CB8AC3E}">
        <p14:creationId xmlns:p14="http://schemas.microsoft.com/office/powerpoint/2010/main" val="679449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325773" y="6117336"/>
            <a:ext cx="857473" cy="365125"/>
          </a:xfrm>
        </p:spPr>
        <p:txBody>
          <a:bodyPr/>
          <a:lstStyle/>
          <a:p>
            <a:fld id="{6988C025-A5A5-4409-94E5-74E528628693}" type="datetimeFigureOut">
              <a:rPr lang="en-US" smtClean="0"/>
              <a:pPr/>
              <a:t>7/2/2019</a:t>
            </a:fld>
            <a:endParaRPr lang="en-US"/>
          </a:p>
        </p:txBody>
      </p:sp>
      <p:sp>
        <p:nvSpPr>
          <p:cNvPr id="5" name="Footer Placeholder 4"/>
          <p:cNvSpPr>
            <a:spLocks noGrp="1"/>
          </p:cNvSpPr>
          <p:nvPr>
            <p:ph type="ftr" sz="quarter" idx="11"/>
          </p:nvPr>
        </p:nvSpPr>
        <p:spPr>
          <a:xfrm>
            <a:off x="3623733" y="6117336"/>
            <a:ext cx="3609438" cy="365125"/>
          </a:xfrm>
        </p:spPr>
        <p:txBody>
          <a:bodyPr/>
          <a:lstStyle/>
          <a:p>
            <a:endParaRPr lang="en-US"/>
          </a:p>
        </p:txBody>
      </p:sp>
      <p:sp>
        <p:nvSpPr>
          <p:cNvPr id="6" name="Slide Number Placeholder 5"/>
          <p:cNvSpPr>
            <a:spLocks noGrp="1"/>
          </p:cNvSpPr>
          <p:nvPr>
            <p:ph type="sldNum" sz="quarter" idx="12"/>
          </p:nvPr>
        </p:nvSpPr>
        <p:spPr>
          <a:xfrm>
            <a:off x="8275320" y="6117336"/>
            <a:ext cx="411480" cy="365125"/>
          </a:xfrm>
        </p:spPr>
        <p:txBody>
          <a:bodyPr/>
          <a:lstStyle/>
          <a:p>
            <a:fld id="{53FB76A4-148E-4F6F-8A35-A8DB67583C60}" type="slidenum">
              <a:rPr lang="en-US" smtClean="0"/>
              <a:pPr/>
              <a:t>‹#›</a:t>
            </a:fld>
            <a:endParaRPr lang="en-US"/>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2921392560"/>
      </p:ext>
    </p:extLst>
  </p:cSld>
  <p:clrMapOvr>
    <a:masterClrMapping/>
  </p:clrMapOvr>
  <p:transition>
    <p:cover dir="rd"/>
  </p:transition>
  <p:timing>
    <p:tnLst>
      <p:par>
        <p:cTn id="1" dur="indefinite" restart="never" nodeType="tmRoot"/>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988C025-A5A5-4409-94E5-74E528628693}" type="datetimeFigureOut">
              <a:rPr lang="en-US" smtClean="0"/>
              <a:pPr/>
              <a:t>7/2/2019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FB76A4-148E-4F6F-8A35-A8DB67583C60}" type="slidenum">
              <a:rPr lang="en-US" smtClean="0"/>
              <a:pPr/>
              <a:t>‹#›</a:t>
            </a:fld>
            <a:endParaRPr lang="en-US"/>
          </a:p>
        </p:txBody>
      </p:sp>
    </p:spTree>
    <p:extLst>
      <p:ext uri="{BB962C8B-B14F-4D97-AF65-F5344CB8AC3E}">
        <p14:creationId xmlns:p14="http://schemas.microsoft.com/office/powerpoint/2010/main" val="3190169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88C025-A5A5-4409-94E5-74E528628693}" type="datetimeFigureOut">
              <a:rPr lang="en-US" smtClean="0"/>
              <a:pPr/>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B76A4-148E-4F6F-8A35-A8DB67583C60}" type="slidenum">
              <a:rPr lang="en-US" smtClean="0"/>
              <a:pPr/>
              <a:t>‹#›</a:t>
            </a:fld>
            <a:endParaRPr lang="en-US"/>
          </a:p>
        </p:txBody>
      </p:sp>
    </p:spTree>
    <p:extLst>
      <p:ext uri="{BB962C8B-B14F-4D97-AF65-F5344CB8AC3E}">
        <p14:creationId xmlns:p14="http://schemas.microsoft.com/office/powerpoint/2010/main" val="1434648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88C025-A5A5-4409-94E5-74E528628693}" type="datetimeFigureOut">
              <a:rPr lang="en-US" smtClean="0"/>
              <a:pPr/>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B76A4-148E-4F6F-8A35-A8DB67583C60}" type="slidenum">
              <a:rPr lang="en-US" smtClean="0"/>
              <a:pPr/>
              <a:t>‹#›</a:t>
            </a:fld>
            <a:endParaRPr lang="en-US"/>
          </a:p>
        </p:txBody>
      </p:sp>
    </p:spTree>
    <p:extLst>
      <p:ext uri="{BB962C8B-B14F-4D97-AF65-F5344CB8AC3E}">
        <p14:creationId xmlns:p14="http://schemas.microsoft.com/office/powerpoint/2010/main" val="417218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88C025-A5A5-4409-94E5-74E528628693}" type="datetimeFigureOut">
              <a:rPr lang="en-US" smtClean="0"/>
              <a:pPr/>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B76A4-148E-4F6F-8A35-A8DB67583C60}" type="slidenum">
              <a:rPr lang="en-US" smtClean="0"/>
              <a:pPr/>
              <a:t>‹#›</a:t>
            </a:fld>
            <a:endParaRPr lang="en-US"/>
          </a:p>
        </p:txBody>
      </p:sp>
    </p:spTree>
    <p:extLst>
      <p:ext uri="{BB962C8B-B14F-4D97-AF65-F5344CB8AC3E}">
        <p14:creationId xmlns:p14="http://schemas.microsoft.com/office/powerpoint/2010/main" val="3958489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88C025-A5A5-4409-94E5-74E528628693}" type="datetimeFigureOut">
              <a:rPr lang="en-US" smtClean="0"/>
              <a:pPr/>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B76A4-148E-4F6F-8A35-A8DB67583C60}" type="slidenum">
              <a:rPr lang="en-US" smtClean="0"/>
              <a:pPr/>
              <a:t>‹#›</a:t>
            </a:fld>
            <a:endParaRPr lang="en-US"/>
          </a:p>
        </p:txBody>
      </p:sp>
    </p:spTree>
    <p:extLst>
      <p:ext uri="{BB962C8B-B14F-4D97-AF65-F5344CB8AC3E}">
        <p14:creationId xmlns:p14="http://schemas.microsoft.com/office/powerpoint/2010/main" val="35456936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88C025-A5A5-4409-94E5-74E528628693}" type="datetimeFigureOut">
              <a:rPr lang="en-US" smtClean="0"/>
              <a:pPr/>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B76A4-148E-4F6F-8A35-A8DB67583C60}" type="slidenum">
              <a:rPr lang="en-US" smtClean="0"/>
              <a:pPr/>
              <a:t>‹#›</a:t>
            </a:fld>
            <a:endParaRPr lang="en-US"/>
          </a:p>
        </p:txBody>
      </p:sp>
    </p:spTree>
    <p:extLst>
      <p:ext uri="{BB962C8B-B14F-4D97-AF65-F5344CB8AC3E}">
        <p14:creationId xmlns:p14="http://schemas.microsoft.com/office/powerpoint/2010/main" val="4139774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88C025-A5A5-4409-94E5-74E528628693}" type="datetimeFigureOut">
              <a:rPr lang="en-US" smtClean="0"/>
              <a:pPr/>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B76A4-148E-4F6F-8A35-A8DB67583C60}" type="slidenum">
              <a:rPr lang="en-US" smtClean="0"/>
              <a:pPr/>
              <a:t>‹#›</a:t>
            </a:fld>
            <a:endParaRPr lang="en-US"/>
          </a:p>
        </p:txBody>
      </p:sp>
    </p:spTree>
    <p:extLst>
      <p:ext uri="{BB962C8B-B14F-4D97-AF65-F5344CB8AC3E}">
        <p14:creationId xmlns:p14="http://schemas.microsoft.com/office/powerpoint/2010/main" val="121674706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88C025-A5A5-4409-94E5-74E528628693}" type="datetimeFigureOut">
              <a:rPr lang="en-US" smtClean="0"/>
              <a:pPr/>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B76A4-148E-4F6F-8A35-A8DB67583C60}" type="slidenum">
              <a:rPr lang="en-US" smtClean="0"/>
              <a:pPr/>
              <a:t>‹#›</a:t>
            </a:fld>
            <a:endParaRPr lang="en-US"/>
          </a:p>
        </p:txBody>
      </p:sp>
    </p:spTree>
    <p:extLst>
      <p:ext uri="{BB962C8B-B14F-4D97-AF65-F5344CB8AC3E}">
        <p14:creationId xmlns:p14="http://schemas.microsoft.com/office/powerpoint/2010/main" val="3682777607"/>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344329" y="6108173"/>
            <a:ext cx="857473" cy="365125"/>
          </a:xfrm>
        </p:spPr>
        <p:txBody>
          <a:bodyPr/>
          <a:lstStyle/>
          <a:p>
            <a:fld id="{6988C025-A5A5-4409-94E5-74E528628693}" type="datetimeFigureOut">
              <a:rPr lang="en-US" smtClean="0"/>
              <a:pPr/>
              <a:t>7/2/2019</a:t>
            </a:fld>
            <a:endParaRPr lang="en-US"/>
          </a:p>
        </p:txBody>
      </p:sp>
      <p:sp>
        <p:nvSpPr>
          <p:cNvPr id="5" name="Footer Placeholder 4"/>
          <p:cNvSpPr>
            <a:spLocks noGrp="1"/>
          </p:cNvSpPr>
          <p:nvPr>
            <p:ph type="ftr" sz="quarter" idx="11"/>
          </p:nvPr>
        </p:nvSpPr>
        <p:spPr>
          <a:xfrm>
            <a:off x="1972647" y="6108173"/>
            <a:ext cx="5314517" cy="365125"/>
          </a:xfrm>
        </p:spPr>
        <p:txBody>
          <a:bodyPr/>
          <a:lstStyle/>
          <a:p>
            <a:endParaRPr lang="en-US"/>
          </a:p>
        </p:txBody>
      </p:sp>
      <p:sp>
        <p:nvSpPr>
          <p:cNvPr id="6" name="Slide Number Placeholder 5"/>
          <p:cNvSpPr>
            <a:spLocks noGrp="1"/>
          </p:cNvSpPr>
          <p:nvPr>
            <p:ph type="sldNum" sz="quarter" idx="12"/>
          </p:nvPr>
        </p:nvSpPr>
        <p:spPr>
          <a:xfrm>
            <a:off x="8258967" y="6108173"/>
            <a:ext cx="427833" cy="365125"/>
          </a:xfrm>
        </p:spPr>
        <p:txBody>
          <a:bodyPr/>
          <a:lstStyle/>
          <a:p>
            <a:fld id="{53FB76A4-148E-4F6F-8A35-A8DB67583C60}" type="slidenum">
              <a:rPr lang="en-US" smtClean="0"/>
              <a:pPr/>
              <a:t>‹#›</a:t>
            </a:fld>
            <a:endParaRPr lang="en-US"/>
          </a:p>
        </p:txBody>
      </p:sp>
    </p:spTree>
    <p:extLst>
      <p:ext uri="{BB962C8B-B14F-4D97-AF65-F5344CB8AC3E}">
        <p14:creationId xmlns:p14="http://schemas.microsoft.com/office/powerpoint/2010/main" val="108414771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88C025-A5A5-4409-94E5-74E528628693}" type="datetimeFigureOut">
              <a:rPr lang="en-US" smtClean="0"/>
              <a:pPr/>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273317" y="6116070"/>
            <a:ext cx="413483" cy="365125"/>
          </a:xfrm>
        </p:spPr>
        <p:txBody>
          <a:bodyPr/>
          <a:lstStyle/>
          <a:p>
            <a:fld id="{53FB76A4-148E-4F6F-8A35-A8DB67583C60}" type="slidenum">
              <a:rPr lang="en-US" smtClean="0"/>
              <a:pPr/>
              <a:t>‹#›</a:t>
            </a:fld>
            <a:endParaRPr lang="en-US"/>
          </a:p>
        </p:txBody>
      </p:sp>
    </p:spTree>
    <p:extLst>
      <p:ext uri="{BB962C8B-B14F-4D97-AF65-F5344CB8AC3E}">
        <p14:creationId xmlns:p14="http://schemas.microsoft.com/office/powerpoint/2010/main" val="4190198041"/>
      </p:ext>
    </p:extLst>
  </p:cSld>
  <p:clrMapOvr>
    <a:masterClrMapping/>
  </p:clrMapOvr>
  <p:transition>
    <p:cover dir="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988C025-A5A5-4409-94E5-74E528628693}" type="datetimeFigureOut">
              <a:rPr lang="en-US" smtClean="0"/>
              <a:pPr/>
              <a:t>7/2/2019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FB76A4-148E-4F6F-8A35-A8DB67583C60}" type="slidenum">
              <a:rPr lang="en-US" smtClean="0"/>
              <a:pPr/>
              <a:t>‹#›</a:t>
            </a:fld>
            <a:endParaRPr lang="en-US"/>
          </a:p>
        </p:txBody>
      </p:sp>
    </p:spTree>
    <p:extLst>
      <p:ext uri="{BB962C8B-B14F-4D97-AF65-F5344CB8AC3E}">
        <p14:creationId xmlns:p14="http://schemas.microsoft.com/office/powerpoint/2010/main" val="34641429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988C025-A5A5-4409-94E5-74E528628693}" type="datetimeFigureOut">
              <a:rPr lang="en-US" smtClean="0"/>
              <a:pPr/>
              <a:t>7/2/2019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FB76A4-148E-4F6F-8A35-A8DB67583C60}" type="slidenum">
              <a:rPr lang="en-US" smtClean="0"/>
              <a:pPr/>
              <a:t>‹#›</a:t>
            </a:fld>
            <a:endParaRPr lang="en-US"/>
          </a:p>
        </p:txBody>
      </p:sp>
    </p:spTree>
    <p:extLst>
      <p:ext uri="{BB962C8B-B14F-4D97-AF65-F5344CB8AC3E}">
        <p14:creationId xmlns:p14="http://schemas.microsoft.com/office/powerpoint/2010/main" val="74864716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988C025-A5A5-4409-94E5-74E528628693}" type="datetimeFigureOut">
              <a:rPr lang="en-US" smtClean="0"/>
              <a:pPr/>
              <a:t>7/2/2019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FB76A4-148E-4F6F-8A35-A8DB67583C60}" type="slidenum">
              <a:rPr lang="en-US" smtClean="0"/>
              <a:pPr/>
              <a:t>‹#›</a:t>
            </a:fld>
            <a:endParaRPr lang="en-US"/>
          </a:p>
        </p:txBody>
      </p:sp>
    </p:spTree>
    <p:extLst>
      <p:ext uri="{BB962C8B-B14F-4D97-AF65-F5344CB8AC3E}">
        <p14:creationId xmlns:p14="http://schemas.microsoft.com/office/powerpoint/2010/main" val="2546691889"/>
      </p:ext>
    </p:extLst>
  </p:cSld>
  <p:clrMapOvr>
    <a:masterClrMapping/>
  </p:clrMapOvr>
  <p:transition>
    <p:cover dir="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8C025-A5A5-4409-94E5-74E528628693}" type="datetimeFigureOut">
              <a:rPr lang="en-US" smtClean="0"/>
              <a:pPr/>
              <a:t>7/2/2019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FB76A4-148E-4F6F-8A35-A8DB67583C60}" type="slidenum">
              <a:rPr lang="en-US" smtClean="0"/>
              <a:pPr/>
              <a:t>‹#›</a:t>
            </a:fld>
            <a:endParaRPr lang="en-US"/>
          </a:p>
        </p:txBody>
      </p:sp>
    </p:spTree>
    <p:extLst>
      <p:ext uri="{BB962C8B-B14F-4D97-AF65-F5344CB8AC3E}">
        <p14:creationId xmlns:p14="http://schemas.microsoft.com/office/powerpoint/2010/main" val="1231821533"/>
      </p:ext>
    </p:extLst>
  </p:cSld>
  <p:clrMapOvr>
    <a:masterClrMapping/>
  </p:clrMapOvr>
  <p:transition>
    <p:cover dir="rd"/>
  </p:transition>
  <p:timing>
    <p:tnLst>
      <p:par>
        <p:cTn id="1" dur="indefinite" restart="never" nodeType="tmRoot"/>
      </p:par>
    </p:tn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988C025-A5A5-4409-94E5-74E528628693}" type="datetimeFigureOut">
              <a:rPr lang="en-US" smtClean="0"/>
              <a:pPr/>
              <a:t>7/2/2019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FB76A4-148E-4F6F-8A35-A8DB67583C60}" type="slidenum">
              <a:rPr lang="en-US" smtClean="0"/>
              <a:pPr/>
              <a:t>‹#›</a:t>
            </a:fld>
            <a:endParaRPr lang="en-US"/>
          </a:p>
        </p:txBody>
      </p:sp>
    </p:spTree>
    <p:extLst>
      <p:ext uri="{BB962C8B-B14F-4D97-AF65-F5344CB8AC3E}">
        <p14:creationId xmlns:p14="http://schemas.microsoft.com/office/powerpoint/2010/main" val="3109395892"/>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988C025-A5A5-4409-94E5-74E528628693}" type="datetimeFigureOut">
              <a:rPr lang="en-US" smtClean="0"/>
              <a:pPr/>
              <a:t>7/2/2019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FB76A4-148E-4F6F-8A35-A8DB67583C60}" type="slidenum">
              <a:rPr lang="en-US" smtClean="0"/>
              <a:pPr/>
              <a:t>‹#›</a:t>
            </a:fld>
            <a:endParaRPr lang="en-US"/>
          </a:p>
        </p:txBody>
      </p:sp>
    </p:spTree>
    <p:extLst>
      <p:ext uri="{BB962C8B-B14F-4D97-AF65-F5344CB8AC3E}">
        <p14:creationId xmlns:p14="http://schemas.microsoft.com/office/powerpoint/2010/main" val="41923963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88C025-A5A5-4409-94E5-74E528628693}" type="datetimeFigureOut">
              <a:rPr lang="en-US" smtClean="0"/>
              <a:pPr/>
              <a:t>7/2/2019</a:t>
            </a:fld>
            <a:endParaRPr lang="en-US"/>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3FB76A4-148E-4F6F-8A35-A8DB67583C60}" type="slidenum">
              <a:rPr lang="en-US" smtClean="0"/>
              <a:pPr/>
              <a:t>‹#›</a:t>
            </a:fld>
            <a:endParaRPr lang="en-US"/>
          </a:p>
        </p:txBody>
      </p:sp>
    </p:spTree>
    <p:extLst>
      <p:ext uri="{BB962C8B-B14F-4D97-AF65-F5344CB8AC3E}">
        <p14:creationId xmlns:p14="http://schemas.microsoft.com/office/powerpoint/2010/main" val="1544849802"/>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 id="2147483988" r:id="rId13"/>
    <p:sldLayoutId id="2147483989" r:id="rId14"/>
    <p:sldLayoutId id="2147483990" r:id="rId15"/>
    <p:sldLayoutId id="2147483991" r:id="rId16"/>
    <p:sldLayoutId id="2147483992" r:id="rId17"/>
  </p:sldLayoutIdLst>
  <p:transition>
    <p:cover dir="rd"/>
  </p:transition>
  <p:timing>
    <p:tnLst>
      <p:par>
        <p:cTn id="1" dur="indefinite" restart="never" nodeType="tmRoot"/>
      </p:par>
    </p:tnLst>
  </p:timing>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533400"/>
            <a:ext cx="7543800" cy="1676400"/>
          </a:xfrm>
          <a:noFill/>
          <a:ln>
            <a:noFill/>
          </a:ln>
        </p:spPr>
        <p:style>
          <a:lnRef idx="0">
            <a:schemeClr val="accent6"/>
          </a:lnRef>
          <a:fillRef idx="3">
            <a:schemeClr val="accent6"/>
          </a:fillRef>
          <a:effectRef idx="3">
            <a:schemeClr val="accent6"/>
          </a:effectRef>
          <a:fontRef idx="minor">
            <a:schemeClr val="lt1"/>
          </a:fontRef>
        </p:style>
        <p:txBody>
          <a:bodyPr>
            <a:normAutofit fontScale="90000"/>
          </a:bodyPr>
          <a:lstStyle/>
          <a:p>
            <a:pPr algn="ctr">
              <a:lnSpc>
                <a:spcPct val="150000"/>
              </a:lnSpc>
            </a:pPr>
            <a:r>
              <a:rPr lang="en-US" sz="4000" b="1" dirty="0" smtClean="0">
                <a:ln w="12700" cmpd="sng">
                  <a:solidFill>
                    <a:schemeClr val="accent4"/>
                  </a:solidFill>
                  <a:prstDash val="solid"/>
                </a:ln>
                <a:solidFill>
                  <a:schemeClr val="tx2">
                    <a:lumMod val="10000"/>
                    <a:lumOff val="90000"/>
                  </a:schemeClr>
                </a:solidFill>
                <a:latin typeface="Britannic Bold" pitchFamily="34" charset="0"/>
              </a:rPr>
              <a:t>Muslim Marriage Register</a:t>
            </a:r>
            <a:r>
              <a:rPr lang="en-US" sz="4000" b="1" dirty="0">
                <a:ln w="12700" cmpd="sng">
                  <a:solidFill>
                    <a:schemeClr val="accent4"/>
                  </a:solidFill>
                  <a:prstDash val="solid"/>
                </a:ln>
                <a:solidFill>
                  <a:schemeClr val="tx2">
                    <a:lumMod val="10000"/>
                    <a:lumOff val="90000"/>
                  </a:schemeClr>
                </a:solidFill>
                <a:latin typeface="Britannic Bold" pitchFamily="34" charset="0"/>
              </a:rPr>
              <a:t/>
            </a:r>
            <a:br>
              <a:rPr lang="en-US" sz="4000" b="1" dirty="0">
                <a:ln w="12700" cmpd="sng">
                  <a:solidFill>
                    <a:schemeClr val="accent4"/>
                  </a:solidFill>
                  <a:prstDash val="solid"/>
                </a:ln>
                <a:solidFill>
                  <a:schemeClr val="tx2">
                    <a:lumMod val="10000"/>
                    <a:lumOff val="90000"/>
                  </a:schemeClr>
                </a:solidFill>
                <a:latin typeface="Britannic Bold" pitchFamily="34" charset="0"/>
              </a:rPr>
            </a:br>
            <a:r>
              <a:rPr lang="en-US" sz="4000" b="1" dirty="0" smtClean="0">
                <a:ln w="12700" cmpd="sng">
                  <a:solidFill>
                    <a:schemeClr val="accent4"/>
                  </a:solidFill>
                  <a:prstDash val="solid"/>
                </a:ln>
                <a:solidFill>
                  <a:schemeClr val="tx2">
                    <a:lumMod val="10000"/>
                    <a:lumOff val="90000"/>
                  </a:schemeClr>
                </a:solidFill>
                <a:latin typeface="Britannic Bold" pitchFamily="34" charset="0"/>
              </a:rPr>
              <a:t>Web Application</a:t>
            </a:r>
            <a:endParaRPr lang="en-US" sz="4000" b="1" cap="none" dirty="0">
              <a:ln w="12700" cmpd="sng">
                <a:solidFill>
                  <a:schemeClr val="accent4"/>
                </a:solidFill>
                <a:prstDash val="solid"/>
              </a:ln>
              <a:solidFill>
                <a:schemeClr val="tx2">
                  <a:lumMod val="10000"/>
                  <a:lumOff val="90000"/>
                </a:schemeClr>
              </a:solidFill>
              <a:latin typeface="Britannic Bold" pitchFamily="34" charset="0"/>
            </a:endParaRPr>
          </a:p>
        </p:txBody>
      </p:sp>
      <p:sp>
        <p:nvSpPr>
          <p:cNvPr id="3" name="Subtitle 2"/>
          <p:cNvSpPr>
            <a:spLocks noGrp="1"/>
          </p:cNvSpPr>
          <p:nvPr>
            <p:ph type="subTitle" idx="1"/>
          </p:nvPr>
        </p:nvSpPr>
        <p:spPr>
          <a:xfrm>
            <a:off x="4800600" y="4495800"/>
            <a:ext cx="3733800" cy="1676400"/>
          </a:xfrm>
          <a:solidFill>
            <a:schemeClr val="accent3">
              <a:lumMod val="75000"/>
            </a:schemeClr>
          </a:solidFill>
          <a:ln>
            <a:noFill/>
          </a:ln>
          <a:effectLst/>
          <a:scene3d>
            <a:camera prst="orthographicFront">
              <a:rot lat="0" lon="0" rev="0"/>
            </a:camera>
            <a:lightRig rig="chilly" dir="t">
              <a:rot lat="0" lon="0" rev="18480000"/>
            </a:lightRig>
          </a:scene3d>
          <a:sp3d prstMaterial="clear">
            <a:bevelT h="63500"/>
          </a:sp3d>
        </p:spPr>
        <p:txBody>
          <a:bodyPr>
            <a:noAutofit/>
          </a:bodyPr>
          <a:lstStyle/>
          <a:p>
            <a:pPr algn="ctr"/>
            <a:r>
              <a:rPr lang="en-US" sz="1800" b="1" dirty="0">
                <a:solidFill>
                  <a:schemeClr val="tx1"/>
                </a:solidFill>
              </a:rPr>
              <a:t>Submitted </a:t>
            </a:r>
            <a:r>
              <a:rPr lang="en-US" sz="1800" b="1" dirty="0" smtClean="0">
                <a:solidFill>
                  <a:schemeClr val="tx1"/>
                </a:solidFill>
              </a:rPr>
              <a:t>By</a:t>
            </a:r>
          </a:p>
          <a:p>
            <a:pPr algn="ctr"/>
            <a:r>
              <a:rPr lang="en-US" sz="1800" b="1" dirty="0" smtClean="0">
                <a:solidFill>
                  <a:schemeClr val="tx1"/>
                </a:solidFill>
                <a:cs typeface="Adobe Arabic" pitchFamily="18" charset="-78"/>
              </a:rPr>
              <a:t>………………………………………..</a:t>
            </a:r>
            <a:endParaRPr lang="en-US" sz="1800" b="1" dirty="0">
              <a:solidFill>
                <a:schemeClr val="tx1"/>
              </a:solidFill>
              <a:cs typeface="Adobe Arabic" pitchFamily="18" charset="-78"/>
            </a:endParaRPr>
          </a:p>
          <a:p>
            <a:pPr algn="l"/>
            <a:r>
              <a:rPr lang="en-US" sz="1800" b="1" dirty="0" smtClean="0">
                <a:solidFill>
                  <a:schemeClr val="tx1"/>
                </a:solidFill>
                <a:cs typeface="Adobe Arabic" pitchFamily="18" charset="-78"/>
              </a:rPr>
              <a:t>Trainee Name:  </a:t>
            </a:r>
            <a:r>
              <a:rPr lang="en-US" sz="1800" b="1" dirty="0" err="1" smtClean="0">
                <a:solidFill>
                  <a:schemeClr val="tx1"/>
                </a:solidFill>
                <a:cs typeface="Adobe Arabic" pitchFamily="18" charset="-78"/>
              </a:rPr>
              <a:t>Nazmul</a:t>
            </a:r>
            <a:r>
              <a:rPr lang="en-US" sz="1800" b="1" dirty="0" smtClean="0">
                <a:solidFill>
                  <a:schemeClr val="tx1"/>
                </a:solidFill>
                <a:cs typeface="Adobe Arabic" pitchFamily="18" charset="-78"/>
              </a:rPr>
              <a:t> </a:t>
            </a:r>
            <a:r>
              <a:rPr lang="en-US" sz="1800" b="1" dirty="0" err="1" smtClean="0">
                <a:solidFill>
                  <a:schemeClr val="tx1"/>
                </a:solidFill>
                <a:cs typeface="Adobe Arabic" pitchFamily="18" charset="-78"/>
              </a:rPr>
              <a:t>Hasan</a:t>
            </a:r>
            <a:endParaRPr lang="en-US" sz="1800" b="1" dirty="0" smtClean="0">
              <a:solidFill>
                <a:schemeClr val="tx1"/>
              </a:solidFill>
              <a:cs typeface="Adobe Arabic" pitchFamily="18" charset="-78"/>
            </a:endParaRPr>
          </a:p>
          <a:p>
            <a:pPr algn="l"/>
            <a:r>
              <a:rPr lang="en-US" sz="1800" b="1" dirty="0" smtClean="0">
                <a:solidFill>
                  <a:schemeClr val="tx1"/>
                </a:solidFill>
                <a:cs typeface="Adobe Arabic" pitchFamily="18" charset="-78"/>
              </a:rPr>
              <a:t>Trainee id:  1245838</a:t>
            </a:r>
          </a:p>
          <a:p>
            <a:pPr algn="l"/>
            <a:r>
              <a:rPr lang="en-US" sz="1800" b="1" dirty="0" smtClean="0">
                <a:solidFill>
                  <a:schemeClr val="tx1"/>
                </a:solidFill>
                <a:cs typeface="Adobe Arabic" pitchFamily="18" charset="-78"/>
              </a:rPr>
              <a:t>Batch Id: J2EE/APCL-M/38/01</a:t>
            </a:r>
            <a:endParaRPr lang="en-US" sz="1800" b="1" dirty="0">
              <a:solidFill>
                <a:schemeClr val="tx1"/>
              </a:solidFill>
              <a:cs typeface="Adobe Arabic" pitchFamily="18" charset="-78"/>
            </a:endParaRPr>
          </a:p>
        </p:txBody>
      </p:sp>
      <p:sp>
        <p:nvSpPr>
          <p:cNvPr id="7" name="Subtitle 2"/>
          <p:cNvSpPr txBox="1">
            <a:spLocks/>
          </p:cNvSpPr>
          <p:nvPr/>
        </p:nvSpPr>
        <p:spPr>
          <a:xfrm>
            <a:off x="609600" y="4495800"/>
            <a:ext cx="3733800" cy="1676400"/>
          </a:xfrm>
          <a:prstGeom prst="rect">
            <a:avLst/>
          </a:prstGeom>
          <a:solidFill>
            <a:schemeClr val="accent3">
              <a:lumMod val="75000"/>
            </a:schemeClr>
          </a:solidFill>
          <a:ln>
            <a:noFill/>
          </a:ln>
          <a:effectLst/>
          <a:scene3d>
            <a:camera prst="orthographicFront">
              <a:rot lat="0" lon="0" rev="0"/>
            </a:camera>
            <a:lightRig rig="chilly" dir="t">
              <a:rot lat="0" lon="0" rev="18480000"/>
            </a:lightRig>
          </a:scene3d>
          <a:sp3d prstMaterial="clear">
            <a:bevelT h="63500"/>
          </a:sp3d>
        </p:spPr>
        <p:txBody>
          <a:bodyPr vert="horz" lIns="91440" tIns="45720" rIns="91440" bIns="45720" rtlCol="0" anchor="t" anchorCtr="0">
            <a:normAutofit/>
          </a:bodyPr>
          <a:lstStyle>
            <a:lvl1pPr marL="0" indent="0" algn="l" defTabSz="914400" rtl="0" eaLnBrk="1" latinLnBrk="0" hangingPunct="1">
              <a:spcBef>
                <a:spcPct val="20000"/>
              </a:spcBef>
              <a:buClr>
                <a:schemeClr val="accent1"/>
              </a:buClr>
              <a:buFont typeface="Arial" pitchFamily="34" charset="0"/>
              <a:buNone/>
              <a:defRPr sz="2800" kern="1200">
                <a:solidFill>
                  <a:schemeClr val="tx2"/>
                </a:solidFill>
                <a:latin typeface="+mn-lt"/>
                <a:ea typeface="+mn-ea"/>
                <a:cs typeface="+mn-cs"/>
              </a:defRPr>
            </a:lvl1pPr>
            <a:lvl2pPr marL="457200" indent="0" algn="ctr" defTabSz="914400" rtl="0" eaLnBrk="1" latinLnBrk="0" hangingPunct="1">
              <a:spcBef>
                <a:spcPct val="20000"/>
              </a:spcBef>
              <a:buClr>
                <a:schemeClr val="accent1"/>
              </a:buClr>
              <a:buFont typeface="Arial" pitchFamily="34" charset="0"/>
              <a:buNone/>
              <a:defRPr sz="22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18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9pPr>
          </a:lstStyle>
          <a:p>
            <a:pPr algn="ctr">
              <a:defRPr/>
            </a:pPr>
            <a:r>
              <a:rPr lang="en-US" sz="1800" b="1" dirty="0">
                <a:solidFill>
                  <a:schemeClr val="tx1"/>
                </a:solidFill>
              </a:rPr>
              <a:t>Submitted </a:t>
            </a:r>
            <a:r>
              <a:rPr lang="en-US" sz="1800" b="1" dirty="0" smtClean="0">
                <a:solidFill>
                  <a:schemeClr val="tx1"/>
                </a:solidFill>
              </a:rPr>
              <a:t>To</a:t>
            </a:r>
          </a:p>
          <a:p>
            <a:pPr algn="ctr">
              <a:defRPr/>
            </a:pPr>
            <a:r>
              <a:rPr lang="en-US" sz="1800" b="1" dirty="0" smtClean="0">
                <a:solidFill>
                  <a:schemeClr val="tx1"/>
                </a:solidFill>
              </a:rPr>
              <a:t>………………………………………..</a:t>
            </a:r>
            <a:endParaRPr lang="en-US" sz="1800" b="1" dirty="0">
              <a:solidFill>
                <a:schemeClr val="tx1"/>
              </a:solidFill>
            </a:endParaRPr>
          </a:p>
          <a:p>
            <a:pPr algn="ctr">
              <a:defRPr/>
            </a:pPr>
            <a:r>
              <a:rPr lang="en-US" sz="1800" b="1" dirty="0">
                <a:solidFill>
                  <a:schemeClr val="tx1"/>
                </a:solidFill>
              </a:rPr>
              <a:t>Md. </a:t>
            </a:r>
            <a:r>
              <a:rPr lang="en-US" sz="1800" b="1" dirty="0" err="1">
                <a:solidFill>
                  <a:schemeClr val="tx1"/>
                </a:solidFill>
              </a:rPr>
              <a:t>Moshahidul</a:t>
            </a:r>
            <a:r>
              <a:rPr lang="en-US" sz="1800" b="1" dirty="0">
                <a:solidFill>
                  <a:schemeClr val="tx1"/>
                </a:solidFill>
              </a:rPr>
              <a:t> Islam</a:t>
            </a:r>
          </a:p>
          <a:p>
            <a:pPr algn="ctr">
              <a:defRPr/>
            </a:pPr>
            <a:r>
              <a:rPr lang="en-US" sz="1800" b="1" dirty="0">
                <a:solidFill>
                  <a:schemeClr val="tx1"/>
                </a:solidFill>
              </a:rPr>
              <a:t>Consultant IDB-BISEW</a:t>
            </a:r>
          </a:p>
        </p:txBody>
      </p:sp>
      <p:sp>
        <p:nvSpPr>
          <p:cNvPr id="8" name="TextBox 7"/>
          <p:cNvSpPr txBox="1"/>
          <p:nvPr/>
        </p:nvSpPr>
        <p:spPr>
          <a:xfrm>
            <a:off x="609600" y="3562290"/>
            <a:ext cx="8202887" cy="400110"/>
          </a:xfrm>
          <a:prstGeom prst="rect">
            <a:avLst/>
          </a:prstGeom>
          <a:noFill/>
        </p:spPr>
        <p:txBody>
          <a:bodyPr wrap="none" rtlCol="0">
            <a:spAutoFit/>
          </a:bodyPr>
          <a:lstStyle/>
          <a:p>
            <a:r>
              <a:rPr lang="en-US" sz="2000" spc="300" dirty="0" smtClean="0">
                <a:solidFill>
                  <a:srgbClr val="7030A0"/>
                </a:solidFill>
                <a:effectLst>
                  <a:outerShdw blurRad="38100" dist="38100" dir="2700000" algn="tl">
                    <a:srgbClr val="000000">
                      <a:alpha val="43137"/>
                    </a:srgbClr>
                  </a:outerShdw>
                </a:effectLst>
              </a:rPr>
              <a:t>Project Presentation for Completion of J2EE, Module-08 </a:t>
            </a:r>
            <a:endParaRPr lang="en-US" sz="2000" spc="300" dirty="0">
              <a:solidFill>
                <a:srgbClr val="7030A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2153532"/>
      </p:ext>
    </p:extLst>
  </p:cSld>
  <p:clrMapOvr>
    <a:masterClrMapping/>
  </p:clrMapOvr>
  <p:transition>
    <p:cover dir="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72000"/>
            <a:ext cx="6781800" cy="1600200"/>
          </a:xfrm>
        </p:spPr>
        <p:txBody>
          <a:bodyPr>
            <a:normAutofit/>
          </a:bodyPr>
          <a:lstStyle/>
          <a:p>
            <a:pPr rtl="0"/>
            <a:r>
              <a:rPr lang="en-US" sz="2400" b="1" dirty="0" err="1" smtClean="0">
                <a:solidFill>
                  <a:srgbClr val="00B0F0"/>
                </a:solidFill>
                <a:latin typeface="Arial Black" pitchFamily="34" charset="0"/>
                <a:ea typeface="+mn-ea"/>
                <a:cs typeface="+mn-cs"/>
              </a:rPr>
              <a:t>Kazi</a:t>
            </a:r>
            <a:r>
              <a:rPr lang="en-US" sz="2400" b="1" dirty="0" smtClean="0">
                <a:solidFill>
                  <a:srgbClr val="00B0F0"/>
                </a:solidFill>
                <a:latin typeface="Arial Black" pitchFamily="34" charset="0"/>
                <a:ea typeface="+mn-ea"/>
                <a:cs typeface="+mn-cs"/>
              </a:rPr>
              <a:t> Login Panel</a:t>
            </a:r>
            <a:endParaRPr lang="en-US" sz="2400" dirty="0">
              <a:solidFill>
                <a:srgbClr val="00B0F0"/>
              </a:solidFill>
              <a:latin typeface="Arial Black"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271" y="381000"/>
            <a:ext cx="4453457" cy="4491392"/>
          </a:xfrm>
          <a:prstGeom prst="rect">
            <a:avLst/>
          </a:prstGeom>
        </p:spPr>
      </p:pic>
    </p:spTree>
    <p:extLst>
      <p:ext uri="{BB962C8B-B14F-4D97-AF65-F5344CB8AC3E}">
        <p14:creationId xmlns:p14="http://schemas.microsoft.com/office/powerpoint/2010/main" val="2214827491"/>
      </p:ext>
    </p:extLst>
  </p:cSld>
  <p:clrMapOvr>
    <a:masterClrMapping/>
  </p:clrMapOvr>
  <p:transition>
    <p:cover dir="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72000"/>
            <a:ext cx="6781800" cy="1600200"/>
          </a:xfrm>
        </p:spPr>
        <p:txBody>
          <a:bodyPr>
            <a:normAutofit/>
          </a:bodyPr>
          <a:lstStyle/>
          <a:p>
            <a:pPr rtl="0"/>
            <a:r>
              <a:rPr lang="en-US" sz="2400" b="1" dirty="0" err="1" smtClean="0">
                <a:solidFill>
                  <a:srgbClr val="00B0F0"/>
                </a:solidFill>
                <a:latin typeface="Arial Black" pitchFamily="34" charset="0"/>
                <a:ea typeface="+mn-ea"/>
                <a:cs typeface="+mn-cs"/>
              </a:rPr>
              <a:t>Kazi</a:t>
            </a:r>
            <a:r>
              <a:rPr lang="en-US" sz="2400" b="1" dirty="0" smtClean="0">
                <a:solidFill>
                  <a:srgbClr val="00B0F0"/>
                </a:solidFill>
                <a:latin typeface="Arial Black" pitchFamily="34" charset="0"/>
                <a:ea typeface="+mn-ea"/>
                <a:cs typeface="+mn-cs"/>
              </a:rPr>
              <a:t> Panel</a:t>
            </a:r>
            <a:endParaRPr lang="en-US" sz="2400" dirty="0">
              <a:solidFill>
                <a:srgbClr val="00B0F0"/>
              </a:solidFill>
              <a:latin typeface="Arial Black"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8" y="757591"/>
            <a:ext cx="9118104" cy="3738210"/>
          </a:xfrm>
          <a:prstGeom prst="rect">
            <a:avLst/>
          </a:prstGeom>
        </p:spPr>
      </p:pic>
    </p:spTree>
    <p:extLst>
      <p:ext uri="{BB962C8B-B14F-4D97-AF65-F5344CB8AC3E}">
        <p14:creationId xmlns:p14="http://schemas.microsoft.com/office/powerpoint/2010/main" val="1482807043"/>
      </p:ext>
    </p:extLst>
  </p:cSld>
  <p:clrMapOvr>
    <a:masterClrMapping/>
  </p:clrMapOvr>
  <p:transition>
    <p:cover dir="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72000"/>
            <a:ext cx="6781800" cy="1600200"/>
          </a:xfrm>
        </p:spPr>
        <p:txBody>
          <a:bodyPr>
            <a:normAutofit/>
          </a:bodyPr>
          <a:lstStyle/>
          <a:p>
            <a:pPr rtl="0"/>
            <a:r>
              <a:rPr lang="en-US" sz="2400" b="1" dirty="0" err="1" smtClean="0">
                <a:solidFill>
                  <a:srgbClr val="00B0F0"/>
                </a:solidFill>
                <a:latin typeface="Arial Black" pitchFamily="34" charset="0"/>
                <a:ea typeface="+mn-ea"/>
                <a:cs typeface="+mn-cs"/>
              </a:rPr>
              <a:t>Kazi</a:t>
            </a:r>
            <a:r>
              <a:rPr lang="en-US" sz="2400" b="1" dirty="0" smtClean="0">
                <a:solidFill>
                  <a:srgbClr val="00B0F0"/>
                </a:solidFill>
                <a:latin typeface="Arial Black" pitchFamily="34" charset="0"/>
                <a:ea typeface="+mn-ea"/>
                <a:cs typeface="+mn-cs"/>
              </a:rPr>
              <a:t> Operations</a:t>
            </a:r>
            <a:endParaRPr lang="en-US" sz="2400" dirty="0">
              <a:solidFill>
                <a:srgbClr val="00B0F0"/>
              </a:solidFill>
              <a:latin typeface="Arial Black"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990600"/>
            <a:ext cx="8110518" cy="3228576"/>
          </a:xfrm>
          <a:prstGeom prst="rect">
            <a:avLst/>
          </a:prstGeom>
        </p:spPr>
      </p:pic>
    </p:spTree>
    <p:extLst>
      <p:ext uri="{BB962C8B-B14F-4D97-AF65-F5344CB8AC3E}">
        <p14:creationId xmlns:p14="http://schemas.microsoft.com/office/powerpoint/2010/main" val="2144265761"/>
      </p:ext>
    </p:extLst>
  </p:cSld>
  <p:clrMapOvr>
    <a:masterClrMapping/>
  </p:clrMapOvr>
  <p:transition>
    <p:cover dir="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72000"/>
            <a:ext cx="6781800" cy="1600200"/>
          </a:xfrm>
        </p:spPr>
        <p:txBody>
          <a:bodyPr>
            <a:normAutofit/>
          </a:bodyPr>
          <a:lstStyle/>
          <a:p>
            <a:pPr rtl="0"/>
            <a:r>
              <a:rPr lang="en-US" sz="2400" b="1" dirty="0" smtClean="0">
                <a:solidFill>
                  <a:srgbClr val="00B0F0"/>
                </a:solidFill>
                <a:latin typeface="Arial Black" pitchFamily="34" charset="0"/>
                <a:ea typeface="+mn-ea"/>
                <a:cs typeface="+mn-cs"/>
              </a:rPr>
              <a:t>Appointment of </a:t>
            </a:r>
            <a:r>
              <a:rPr lang="en-US" sz="2400" b="1" dirty="0" err="1" smtClean="0">
                <a:solidFill>
                  <a:srgbClr val="00B0F0"/>
                </a:solidFill>
                <a:latin typeface="Arial Black" pitchFamily="34" charset="0"/>
                <a:ea typeface="+mn-ea"/>
                <a:cs typeface="+mn-cs"/>
              </a:rPr>
              <a:t>Kazi</a:t>
            </a:r>
            <a:endParaRPr lang="en-US" sz="2400" dirty="0">
              <a:solidFill>
                <a:srgbClr val="00B0F0"/>
              </a:solidFill>
              <a:latin typeface="Arial Black"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 y="685800"/>
            <a:ext cx="9144000" cy="4007610"/>
          </a:xfrm>
          <a:prstGeom prst="rect">
            <a:avLst/>
          </a:prstGeom>
        </p:spPr>
      </p:pic>
    </p:spTree>
    <p:extLst>
      <p:ext uri="{BB962C8B-B14F-4D97-AF65-F5344CB8AC3E}">
        <p14:creationId xmlns:p14="http://schemas.microsoft.com/office/powerpoint/2010/main" val="970428463"/>
      </p:ext>
    </p:extLst>
  </p:cSld>
  <p:clrMapOvr>
    <a:masterClrMapping/>
  </p:clrMapOvr>
  <p:transition>
    <p:cover dir="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72000"/>
            <a:ext cx="6781800" cy="1600200"/>
          </a:xfrm>
        </p:spPr>
        <p:txBody>
          <a:bodyPr>
            <a:normAutofit/>
          </a:bodyPr>
          <a:lstStyle/>
          <a:p>
            <a:pPr rtl="0"/>
            <a:r>
              <a:rPr lang="en-US" sz="2400" b="1" dirty="0" smtClean="0">
                <a:solidFill>
                  <a:srgbClr val="00B0F0"/>
                </a:solidFill>
                <a:latin typeface="Arial Black" pitchFamily="34" charset="0"/>
                <a:ea typeface="+mn-ea"/>
                <a:cs typeface="+mn-cs"/>
              </a:rPr>
              <a:t>Appointment Status Checking</a:t>
            </a:r>
            <a:endParaRPr lang="en-US" sz="2400" dirty="0">
              <a:solidFill>
                <a:srgbClr val="00B0F0"/>
              </a:solidFill>
              <a:latin typeface="Arial Black"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4261282"/>
          </a:xfrm>
          <a:prstGeom prst="rect">
            <a:avLst/>
          </a:prstGeom>
        </p:spPr>
      </p:pic>
    </p:spTree>
    <p:extLst>
      <p:ext uri="{BB962C8B-B14F-4D97-AF65-F5344CB8AC3E}">
        <p14:creationId xmlns:p14="http://schemas.microsoft.com/office/powerpoint/2010/main" val="3549056204"/>
      </p:ext>
    </p:extLst>
  </p:cSld>
  <p:clrMapOvr>
    <a:masterClrMapping/>
  </p:clrMapOvr>
  <p:transition>
    <p:cover dir="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72000"/>
            <a:ext cx="6781800" cy="1600200"/>
          </a:xfrm>
        </p:spPr>
        <p:txBody>
          <a:bodyPr>
            <a:normAutofit/>
          </a:bodyPr>
          <a:lstStyle/>
          <a:p>
            <a:pPr rtl="0"/>
            <a:r>
              <a:rPr lang="en-US" sz="2400" b="1" dirty="0" err="1" smtClean="0">
                <a:solidFill>
                  <a:srgbClr val="00B0F0"/>
                </a:solidFill>
                <a:latin typeface="Arial Black" pitchFamily="34" charset="0"/>
                <a:ea typeface="+mn-ea"/>
                <a:cs typeface="+mn-cs"/>
              </a:rPr>
              <a:t>Submiting</a:t>
            </a:r>
            <a:r>
              <a:rPr lang="en-US" sz="2400" b="1" dirty="0" smtClean="0">
                <a:solidFill>
                  <a:srgbClr val="00B0F0"/>
                </a:solidFill>
                <a:latin typeface="Arial Black" pitchFamily="34" charset="0"/>
                <a:ea typeface="+mn-ea"/>
                <a:cs typeface="+mn-cs"/>
              </a:rPr>
              <a:t> Payment Info</a:t>
            </a:r>
            <a:endParaRPr lang="en-US" sz="2400" dirty="0">
              <a:solidFill>
                <a:srgbClr val="00B0F0"/>
              </a:solidFill>
              <a:latin typeface="Arial Black"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4181666"/>
          </a:xfrm>
          <a:prstGeom prst="rect">
            <a:avLst/>
          </a:prstGeom>
        </p:spPr>
      </p:pic>
    </p:spTree>
    <p:extLst>
      <p:ext uri="{BB962C8B-B14F-4D97-AF65-F5344CB8AC3E}">
        <p14:creationId xmlns:p14="http://schemas.microsoft.com/office/powerpoint/2010/main" val="723111398"/>
      </p:ext>
    </p:extLst>
  </p:cSld>
  <p:clrMapOvr>
    <a:masterClrMapping/>
  </p:clrMapOvr>
  <p:transition>
    <p:cover dir="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72000"/>
            <a:ext cx="6781800" cy="1600200"/>
          </a:xfrm>
        </p:spPr>
        <p:txBody>
          <a:bodyPr>
            <a:normAutofit/>
          </a:bodyPr>
          <a:lstStyle/>
          <a:p>
            <a:pPr rtl="0"/>
            <a:r>
              <a:rPr lang="en-US" sz="2400" b="1" dirty="0" smtClean="0">
                <a:solidFill>
                  <a:srgbClr val="00B0F0"/>
                </a:solidFill>
                <a:latin typeface="Arial Black" pitchFamily="34" charset="0"/>
                <a:ea typeface="+mn-ea"/>
                <a:cs typeface="+mn-cs"/>
              </a:rPr>
              <a:t>Log In Panel</a:t>
            </a:r>
            <a:endParaRPr lang="en-US" sz="2400" dirty="0">
              <a:solidFill>
                <a:srgbClr val="00B0F0"/>
              </a:solidFill>
              <a:latin typeface="Arial Black"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8359"/>
            <a:ext cx="9144000" cy="426128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00" y="1497005"/>
            <a:ext cx="9144000" cy="416399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000" y="1638167"/>
            <a:ext cx="9144000" cy="4181666"/>
          </a:xfrm>
          <a:prstGeom prst="rect">
            <a:avLst/>
          </a:prstGeom>
        </p:spPr>
      </p:pic>
    </p:spTree>
    <p:extLst>
      <p:ext uri="{BB962C8B-B14F-4D97-AF65-F5344CB8AC3E}">
        <p14:creationId xmlns:p14="http://schemas.microsoft.com/office/powerpoint/2010/main" val="3541271858"/>
      </p:ext>
    </p:extLst>
  </p:cSld>
  <p:clrMapOvr>
    <a:masterClrMapping/>
  </p:clrMapOvr>
  <p:transition>
    <p:cover dir="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72000"/>
            <a:ext cx="6781800" cy="1600200"/>
          </a:xfrm>
        </p:spPr>
        <p:txBody>
          <a:bodyPr>
            <a:normAutofit/>
          </a:bodyPr>
          <a:lstStyle/>
          <a:p>
            <a:pPr rtl="0"/>
            <a:r>
              <a:rPr lang="en-US" sz="2400" b="1" i="0" spc="0" baseline="0" dirty="0" smtClean="0">
                <a:ln>
                  <a:noFill/>
                </a:ln>
                <a:solidFill>
                  <a:srgbClr val="00B0F0"/>
                </a:solidFill>
                <a:effectLst/>
                <a:latin typeface="Arial Black" pitchFamily="34" charset="0"/>
                <a:ea typeface="+mn-ea"/>
                <a:cs typeface="+mn-cs"/>
              </a:rPr>
              <a:t>Registration</a:t>
            </a:r>
            <a:r>
              <a:rPr lang="en-US" sz="2400" b="1" i="0" spc="0" dirty="0" smtClean="0">
                <a:ln>
                  <a:noFill/>
                </a:ln>
                <a:solidFill>
                  <a:srgbClr val="00B0F0"/>
                </a:solidFill>
                <a:effectLst/>
                <a:latin typeface="Arial Black" pitchFamily="34" charset="0"/>
                <a:ea typeface="+mn-ea"/>
                <a:cs typeface="+mn-cs"/>
              </a:rPr>
              <a:t> Form</a:t>
            </a:r>
            <a:endParaRPr lang="en-US" sz="2400" dirty="0">
              <a:solidFill>
                <a:srgbClr val="00B0F0"/>
              </a:solidFill>
              <a:latin typeface="Arial Black"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 y="222422"/>
            <a:ext cx="9144000" cy="4349578"/>
          </a:xfrm>
          <a:prstGeom prst="rect">
            <a:avLst/>
          </a:prstGeom>
        </p:spPr>
      </p:pic>
    </p:spTree>
    <p:extLst>
      <p:ext uri="{BB962C8B-B14F-4D97-AF65-F5344CB8AC3E}">
        <p14:creationId xmlns:p14="http://schemas.microsoft.com/office/powerpoint/2010/main" val="89648017"/>
      </p:ext>
    </p:extLst>
  </p:cSld>
  <p:clrMapOvr>
    <a:masterClrMapping/>
  </p:clrMapOvr>
  <p:transition>
    <p:cover dir="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72000"/>
            <a:ext cx="6781800" cy="1600200"/>
          </a:xfrm>
        </p:spPr>
        <p:txBody>
          <a:bodyPr>
            <a:normAutofit/>
          </a:bodyPr>
          <a:lstStyle/>
          <a:p>
            <a:pPr rtl="0"/>
            <a:r>
              <a:rPr lang="en-US" sz="2400" b="1" i="0" spc="0" baseline="0" dirty="0" err="1" smtClean="0">
                <a:ln>
                  <a:noFill/>
                </a:ln>
                <a:solidFill>
                  <a:srgbClr val="00B0F0"/>
                </a:solidFill>
                <a:effectLst/>
                <a:latin typeface="Arial Black" pitchFamily="34" charset="0"/>
                <a:ea typeface="+mn-ea"/>
                <a:cs typeface="+mn-cs"/>
              </a:rPr>
              <a:t>Nikahnama</a:t>
            </a:r>
            <a:endParaRPr lang="en-US" sz="2400" dirty="0">
              <a:solidFill>
                <a:srgbClr val="00B0F0"/>
              </a:solidFill>
              <a:latin typeface="Arial Black"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7985"/>
            <a:ext cx="9144000" cy="4324015"/>
          </a:xfrm>
          <a:prstGeom prst="rect">
            <a:avLst/>
          </a:prstGeom>
        </p:spPr>
      </p:pic>
    </p:spTree>
    <p:extLst>
      <p:ext uri="{BB962C8B-B14F-4D97-AF65-F5344CB8AC3E}">
        <p14:creationId xmlns:p14="http://schemas.microsoft.com/office/powerpoint/2010/main" val="89648017"/>
      </p:ext>
    </p:extLst>
  </p:cSld>
  <p:clrMapOvr>
    <a:masterClrMapping/>
  </p:clrMapOvr>
  <p:transition>
    <p:cover dir="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72000"/>
            <a:ext cx="6781800" cy="1600200"/>
          </a:xfrm>
        </p:spPr>
        <p:txBody>
          <a:bodyPr>
            <a:normAutofit/>
          </a:bodyPr>
          <a:lstStyle/>
          <a:p>
            <a:pPr rtl="0"/>
            <a:r>
              <a:rPr lang="en-US" sz="2400" b="1" i="0" spc="0" baseline="0" dirty="0" smtClean="0">
                <a:ln>
                  <a:noFill/>
                </a:ln>
                <a:solidFill>
                  <a:srgbClr val="00B0F0"/>
                </a:solidFill>
                <a:effectLst/>
                <a:latin typeface="Arial Black" pitchFamily="34" charset="0"/>
                <a:ea typeface="+mn-ea"/>
                <a:cs typeface="+mn-cs"/>
              </a:rPr>
              <a:t>Reporting</a:t>
            </a:r>
            <a:endParaRPr lang="en-US" sz="2400" dirty="0">
              <a:solidFill>
                <a:srgbClr val="00B0F0"/>
              </a:solidFill>
              <a:latin typeface="Arial Black"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7544853" cy="4724400"/>
          </a:xfrm>
          <a:prstGeom prst="rect">
            <a:avLst/>
          </a:prstGeom>
        </p:spPr>
      </p:pic>
    </p:spTree>
    <p:extLst>
      <p:ext uri="{BB962C8B-B14F-4D97-AF65-F5344CB8AC3E}">
        <p14:creationId xmlns:p14="http://schemas.microsoft.com/office/powerpoint/2010/main" val="3391633365"/>
      </p:ext>
    </p:extLst>
  </p:cSld>
  <p:clrMapOvr>
    <a:masterClrMapping/>
  </p:clrMapOvr>
  <p:transition>
    <p:cover dir="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5200" y="493882"/>
            <a:ext cx="2286000" cy="344318"/>
          </a:xfrm>
          <a:prstGeom prst="rect">
            <a:avLst/>
          </a:prstGeom>
          <a:noFill/>
        </p:spPr>
        <p:txBody>
          <a:bodyPr wrap="square" lIns="66669" tIns="33334" rIns="66669" bIns="33334" rtlCol="0">
            <a:spAutoFit/>
          </a:bodyPr>
          <a:lstStyle/>
          <a:p>
            <a:r>
              <a:rPr lang="en-US" b="1" spc="219" dirty="0">
                <a:solidFill>
                  <a:schemeClr val="tx1">
                    <a:lumMod val="75000"/>
                    <a:lumOff val="25000"/>
                  </a:schemeClr>
                </a:solidFill>
                <a:latin typeface="Segoe UI" pitchFamily="34" charset="0"/>
                <a:cs typeface="Segoe UI" pitchFamily="34" charset="0"/>
              </a:rPr>
              <a:t>ABOUT</a:t>
            </a:r>
          </a:p>
        </p:txBody>
      </p:sp>
      <p:sp>
        <p:nvSpPr>
          <p:cNvPr id="3" name="TextBox 2"/>
          <p:cNvSpPr txBox="1"/>
          <p:nvPr/>
        </p:nvSpPr>
        <p:spPr>
          <a:xfrm>
            <a:off x="965200" y="914400"/>
            <a:ext cx="7063792" cy="4214608"/>
          </a:xfrm>
          <a:prstGeom prst="rect">
            <a:avLst/>
          </a:prstGeom>
          <a:noFill/>
        </p:spPr>
        <p:txBody>
          <a:bodyPr wrap="square" lIns="66669" tIns="33334" rIns="66669" bIns="33334" rtlCol="0">
            <a:spAutoFit/>
          </a:bodyPr>
          <a:lstStyle/>
          <a:p>
            <a:pPr algn="just"/>
            <a:r>
              <a:rPr lang="en-US" sz="1450" dirty="0" smtClean="0"/>
              <a:t>Muslim Marriage Web Application</a:t>
            </a:r>
            <a:r>
              <a:rPr lang="en-US" sz="1450" b="1" spc="73" dirty="0" smtClean="0">
                <a:solidFill>
                  <a:schemeClr val="tx1">
                    <a:lumMod val="75000"/>
                    <a:lumOff val="25000"/>
                  </a:schemeClr>
                </a:solidFill>
                <a:latin typeface="Segoe UI" pitchFamily="34" charset="0"/>
                <a:cs typeface="Segoe UI" pitchFamily="34" charset="0"/>
              </a:rPr>
              <a:t> </a:t>
            </a:r>
            <a:r>
              <a:rPr lang="en-US" sz="1450" spc="73" dirty="0" smtClean="0">
                <a:solidFill>
                  <a:schemeClr val="tx1">
                    <a:lumMod val="75000"/>
                    <a:lumOff val="25000"/>
                  </a:schemeClr>
                </a:solidFill>
                <a:latin typeface="Segoe UI" pitchFamily="34" charset="0"/>
                <a:cs typeface="Segoe UI" pitchFamily="34" charset="0"/>
              </a:rPr>
              <a:t>is developed based on All Kind of Paper Work of Bangladesh Muslim Marriage Register &amp; </a:t>
            </a:r>
            <a:r>
              <a:rPr lang="en-US" sz="1450" spc="73" dirty="0" err="1" smtClean="0">
                <a:solidFill>
                  <a:schemeClr val="tx1">
                    <a:lumMod val="75000"/>
                    <a:lumOff val="25000"/>
                  </a:schemeClr>
                </a:solidFill>
                <a:latin typeface="Segoe UI" pitchFamily="34" charset="0"/>
                <a:cs typeface="Segoe UI" pitchFamily="34" charset="0"/>
              </a:rPr>
              <a:t>Kazi</a:t>
            </a:r>
            <a:r>
              <a:rPr lang="en-US" sz="1450" spc="73" dirty="0" smtClean="0">
                <a:solidFill>
                  <a:schemeClr val="tx1">
                    <a:lumMod val="75000"/>
                    <a:lumOff val="25000"/>
                  </a:schemeClr>
                </a:solidFill>
                <a:latin typeface="Segoe UI" pitchFamily="34" charset="0"/>
                <a:cs typeface="Segoe UI" pitchFamily="34" charset="0"/>
              </a:rPr>
              <a:t>. In Every Ward/ Union Council lead by a </a:t>
            </a:r>
            <a:r>
              <a:rPr lang="en-US" sz="1450" spc="73" dirty="0" err="1" smtClean="0">
                <a:solidFill>
                  <a:schemeClr val="tx1">
                    <a:lumMod val="75000"/>
                    <a:lumOff val="25000"/>
                  </a:schemeClr>
                </a:solidFill>
                <a:latin typeface="Segoe UI" pitchFamily="34" charset="0"/>
                <a:cs typeface="Segoe UI" pitchFamily="34" charset="0"/>
              </a:rPr>
              <a:t>Kazi</a:t>
            </a:r>
            <a:r>
              <a:rPr lang="en-US" sz="1450" spc="73" dirty="0" smtClean="0">
                <a:solidFill>
                  <a:schemeClr val="tx1">
                    <a:lumMod val="75000"/>
                    <a:lumOff val="25000"/>
                  </a:schemeClr>
                </a:solidFill>
                <a:latin typeface="Segoe UI" pitchFamily="34" charset="0"/>
                <a:cs typeface="Segoe UI" pitchFamily="34" charset="0"/>
              </a:rPr>
              <a:t> to sermonize the Marriage of Muslim Couple. Marriage Registration is very much important for various activities in our Life Circle. In Order to digitalize their all paper work and to stop pre-verification of the bride and bridegroom to ensure not a early marriage we first keep an appointment system. By This </a:t>
            </a:r>
            <a:r>
              <a:rPr lang="en-US" sz="1450" spc="73" dirty="0" err="1" smtClean="0">
                <a:solidFill>
                  <a:schemeClr val="tx1">
                    <a:lumMod val="75000"/>
                    <a:lumOff val="25000"/>
                  </a:schemeClr>
                </a:solidFill>
                <a:latin typeface="Segoe UI" pitchFamily="34" charset="0"/>
                <a:cs typeface="Segoe UI" pitchFamily="34" charset="0"/>
              </a:rPr>
              <a:t>Kazi</a:t>
            </a:r>
            <a:r>
              <a:rPr lang="en-US" sz="1450" spc="73" dirty="0" smtClean="0">
                <a:solidFill>
                  <a:schemeClr val="tx1">
                    <a:lumMod val="75000"/>
                    <a:lumOff val="25000"/>
                  </a:schemeClr>
                </a:solidFill>
                <a:latin typeface="Segoe UI" pitchFamily="34" charset="0"/>
                <a:cs typeface="Segoe UI" pitchFamily="34" charset="0"/>
              </a:rPr>
              <a:t> will report it. All Activities likely Marriage Registration, </a:t>
            </a:r>
            <a:r>
              <a:rPr lang="en-US" sz="1450" spc="73" dirty="0" err="1" smtClean="0">
                <a:solidFill>
                  <a:schemeClr val="tx1">
                    <a:lumMod val="75000"/>
                    <a:lumOff val="25000"/>
                  </a:schemeClr>
                </a:solidFill>
                <a:latin typeface="Segoe UI" pitchFamily="34" charset="0"/>
                <a:cs typeface="Segoe UI" pitchFamily="34" charset="0"/>
              </a:rPr>
              <a:t>Nikahnama</a:t>
            </a:r>
            <a:r>
              <a:rPr lang="en-US" sz="1450" spc="73" dirty="0" smtClean="0">
                <a:solidFill>
                  <a:schemeClr val="tx1">
                    <a:lumMod val="75000"/>
                    <a:lumOff val="25000"/>
                  </a:schemeClr>
                </a:solidFill>
                <a:latin typeface="Segoe UI" pitchFamily="34" charset="0"/>
                <a:cs typeface="Segoe UI" pitchFamily="34" charset="0"/>
              </a:rPr>
              <a:t>, Divorce Form, Divorce Letter, Divorce Certificate and translation service all these feature have in touch to easy their operations. For their Payment system will add the online payment system. To ensure the securities of the data we used real time database data verification and validate. </a:t>
            </a:r>
            <a:endParaRPr lang="en-US" sz="1450" spc="73" dirty="0">
              <a:solidFill>
                <a:schemeClr val="tx1">
                  <a:lumMod val="75000"/>
                  <a:lumOff val="25000"/>
                </a:schemeClr>
              </a:solidFill>
              <a:latin typeface="Segoe UI" pitchFamily="34" charset="0"/>
              <a:cs typeface="Segoe UI" pitchFamily="34" charset="0"/>
            </a:endParaRPr>
          </a:p>
          <a:p>
            <a:pPr algn="just"/>
            <a:endParaRPr lang="en-US" sz="1450" spc="73" dirty="0">
              <a:solidFill>
                <a:schemeClr val="tx1">
                  <a:lumMod val="75000"/>
                  <a:lumOff val="25000"/>
                </a:schemeClr>
              </a:solidFill>
              <a:latin typeface="Segoe UI" pitchFamily="34" charset="0"/>
              <a:cs typeface="Segoe UI" pitchFamily="34" charset="0"/>
            </a:endParaRPr>
          </a:p>
          <a:p>
            <a:pPr algn="just"/>
            <a:r>
              <a:rPr lang="en-US" sz="1450" spc="73" dirty="0">
                <a:solidFill>
                  <a:schemeClr val="tx1">
                    <a:lumMod val="75000"/>
                    <a:lumOff val="25000"/>
                  </a:schemeClr>
                </a:solidFill>
                <a:latin typeface="Segoe UI" pitchFamily="34" charset="0"/>
                <a:cs typeface="Segoe UI" pitchFamily="34" charset="0"/>
              </a:rPr>
              <a:t>We build it by </a:t>
            </a:r>
            <a:r>
              <a:rPr lang="en-US" sz="1450" spc="73" dirty="0" smtClean="0">
                <a:solidFill>
                  <a:schemeClr val="tx1">
                    <a:lumMod val="75000"/>
                    <a:lumOff val="25000"/>
                  </a:schemeClr>
                </a:solidFill>
                <a:latin typeface="Segoe UI" pitchFamily="34" charset="0"/>
                <a:cs typeface="Segoe UI" pitchFamily="34" charset="0"/>
              </a:rPr>
              <a:t>JAVA, </a:t>
            </a:r>
            <a:r>
              <a:rPr lang="en-US" sz="1450" spc="73" dirty="0" err="1" smtClean="0">
                <a:solidFill>
                  <a:schemeClr val="tx1">
                    <a:lumMod val="75000"/>
                    <a:lumOff val="25000"/>
                  </a:schemeClr>
                </a:solidFill>
                <a:latin typeface="Segoe UI" pitchFamily="34" charset="0"/>
                <a:cs typeface="Segoe UI" pitchFamily="34" charset="0"/>
              </a:rPr>
              <a:t>AngularJS</a:t>
            </a:r>
            <a:r>
              <a:rPr lang="en-US" sz="1450" spc="73" dirty="0" smtClean="0">
                <a:solidFill>
                  <a:schemeClr val="tx1">
                    <a:lumMod val="75000"/>
                    <a:lumOff val="25000"/>
                  </a:schemeClr>
                </a:solidFill>
                <a:latin typeface="Segoe UI" pitchFamily="34" charset="0"/>
                <a:cs typeface="Segoe UI" pitchFamily="34" charset="0"/>
              </a:rPr>
              <a:t>, </a:t>
            </a:r>
            <a:r>
              <a:rPr lang="en-US" sz="1450" spc="73" dirty="0" err="1" smtClean="0">
                <a:solidFill>
                  <a:schemeClr val="tx1">
                    <a:lumMod val="75000"/>
                    <a:lumOff val="25000"/>
                  </a:schemeClr>
                </a:solidFill>
                <a:latin typeface="Segoe UI" pitchFamily="34" charset="0"/>
                <a:cs typeface="Segoe UI" pitchFamily="34" charset="0"/>
              </a:rPr>
              <a:t>RestFull</a:t>
            </a:r>
            <a:r>
              <a:rPr lang="en-US" sz="1450" spc="73" dirty="0" smtClean="0">
                <a:solidFill>
                  <a:schemeClr val="tx1">
                    <a:lumMod val="75000"/>
                    <a:lumOff val="25000"/>
                  </a:schemeClr>
                </a:solidFill>
                <a:latin typeface="Segoe UI" pitchFamily="34" charset="0"/>
                <a:cs typeface="Segoe UI" pitchFamily="34" charset="0"/>
              </a:rPr>
              <a:t> Service, Hibernate and My SQL database, HTML5 are used </a:t>
            </a:r>
            <a:r>
              <a:rPr lang="en-US" sz="1450" spc="73" dirty="0">
                <a:solidFill>
                  <a:schemeClr val="tx1">
                    <a:lumMod val="75000"/>
                    <a:lumOff val="25000"/>
                  </a:schemeClr>
                </a:solidFill>
                <a:latin typeface="Segoe UI" pitchFamily="34" charset="0"/>
                <a:cs typeface="Segoe UI" pitchFamily="34" charset="0"/>
              </a:rPr>
              <a:t>for </a:t>
            </a:r>
            <a:r>
              <a:rPr lang="en-US" sz="1450" spc="73" dirty="0" smtClean="0">
                <a:solidFill>
                  <a:schemeClr val="tx1">
                    <a:lumMod val="75000"/>
                    <a:lumOff val="25000"/>
                  </a:schemeClr>
                </a:solidFill>
                <a:latin typeface="Segoe UI" pitchFamily="34" charset="0"/>
                <a:cs typeface="Segoe UI" pitchFamily="34" charset="0"/>
              </a:rPr>
              <a:t>this project. </a:t>
            </a:r>
            <a:r>
              <a:rPr lang="en-US" sz="1450" spc="73" dirty="0">
                <a:solidFill>
                  <a:schemeClr val="tx1">
                    <a:lumMod val="75000"/>
                    <a:lumOff val="25000"/>
                  </a:schemeClr>
                </a:solidFill>
                <a:latin typeface="Segoe UI" pitchFamily="34" charset="0"/>
                <a:cs typeface="Segoe UI" pitchFamily="34" charset="0"/>
              </a:rPr>
              <a:t>The interface is very easy looking and easy to use. We hope every </a:t>
            </a:r>
            <a:r>
              <a:rPr lang="en-US" sz="1450" spc="73" dirty="0" err="1" smtClean="0">
                <a:solidFill>
                  <a:schemeClr val="tx1">
                    <a:lumMod val="75000"/>
                    <a:lumOff val="25000"/>
                  </a:schemeClr>
                </a:solidFill>
                <a:latin typeface="Segoe UI" pitchFamily="34" charset="0"/>
                <a:cs typeface="Segoe UI" pitchFamily="34" charset="0"/>
              </a:rPr>
              <a:t>kazi</a:t>
            </a:r>
            <a:r>
              <a:rPr lang="en-US" sz="1450" spc="73" dirty="0" smtClean="0">
                <a:solidFill>
                  <a:schemeClr val="tx1">
                    <a:lumMod val="75000"/>
                    <a:lumOff val="25000"/>
                  </a:schemeClr>
                </a:solidFill>
                <a:latin typeface="Segoe UI" pitchFamily="34" charset="0"/>
                <a:cs typeface="Segoe UI" pitchFamily="34" charset="0"/>
              </a:rPr>
              <a:t> and customers will feel free to use the </a:t>
            </a:r>
            <a:r>
              <a:rPr lang="en-US" sz="1450" spc="73" dirty="0">
                <a:solidFill>
                  <a:schemeClr val="tx1">
                    <a:lumMod val="75000"/>
                    <a:lumOff val="25000"/>
                  </a:schemeClr>
                </a:solidFill>
                <a:latin typeface="Segoe UI" pitchFamily="34" charset="0"/>
                <a:cs typeface="Segoe UI" pitchFamily="34" charset="0"/>
              </a:rPr>
              <a:t>interface.</a:t>
            </a:r>
          </a:p>
          <a:p>
            <a:pPr algn="just"/>
            <a:endParaRPr lang="en-US" sz="800" spc="73" dirty="0">
              <a:solidFill>
                <a:schemeClr val="tx1">
                  <a:lumMod val="75000"/>
                  <a:lumOff val="25000"/>
                </a:schemeClr>
              </a:solidFill>
              <a:latin typeface="Segoe UI" pitchFamily="34" charset="0"/>
              <a:cs typeface="Segoe UI" pitchFamily="34" charset="0"/>
            </a:endParaRPr>
          </a:p>
          <a:p>
            <a:pPr algn="just"/>
            <a:r>
              <a:rPr lang="en-US" sz="1500" spc="73" dirty="0">
                <a:solidFill>
                  <a:schemeClr val="tx1">
                    <a:lumMod val="75000"/>
                    <a:lumOff val="25000"/>
                  </a:schemeClr>
                </a:solidFill>
                <a:latin typeface="Segoe UI" pitchFamily="34" charset="0"/>
                <a:cs typeface="Segoe UI" pitchFamily="34" charset="0"/>
              </a:rPr>
              <a:t>Thanks</a:t>
            </a:r>
          </a:p>
        </p:txBody>
      </p:sp>
    </p:spTree>
    <p:extLst>
      <p:ext uri="{BB962C8B-B14F-4D97-AF65-F5344CB8AC3E}">
        <p14:creationId xmlns:p14="http://schemas.microsoft.com/office/powerpoint/2010/main" val="4254211124"/>
      </p:ext>
    </p:extLst>
  </p:cSld>
  <p:clrMapOvr>
    <a:masterClrMapping/>
  </p:clrMapOvr>
  <p:transition>
    <p:cover dir="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62000" y="4572000"/>
            <a:ext cx="6781800" cy="1600200"/>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smtClean="0">
                <a:solidFill>
                  <a:srgbClr val="00B0F0"/>
                </a:solidFill>
                <a:latin typeface="Arial Black" pitchFamily="34" charset="0"/>
                <a:ea typeface="+mn-ea"/>
                <a:cs typeface="+mn-cs"/>
              </a:rPr>
              <a:t>Marriage Certificate</a:t>
            </a:r>
            <a:endParaRPr lang="en-US" sz="2400" dirty="0">
              <a:solidFill>
                <a:srgbClr val="00B0F0"/>
              </a:solidFill>
              <a:latin typeface="Arial Black"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8739"/>
            <a:ext cx="9144000" cy="3720521"/>
          </a:xfrm>
          <a:prstGeom prst="rect">
            <a:avLst/>
          </a:prstGeom>
        </p:spPr>
      </p:pic>
    </p:spTree>
    <p:extLst>
      <p:ext uri="{BB962C8B-B14F-4D97-AF65-F5344CB8AC3E}">
        <p14:creationId xmlns:p14="http://schemas.microsoft.com/office/powerpoint/2010/main" val="2578494245"/>
      </p:ext>
    </p:extLst>
  </p:cSld>
  <p:clrMapOvr>
    <a:masterClrMapping/>
  </p:clrMapOvr>
  <p:transition>
    <p:cover dir="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b="1" kern="1200" dirty="0" smtClean="0">
                <a:solidFill>
                  <a:srgbClr val="00B0F0"/>
                </a:solidFill>
                <a:effectLst/>
                <a:latin typeface="Arial Black" pitchFamily="34" charset="0"/>
                <a:ea typeface="+mj-ea"/>
                <a:cs typeface="Times New Roman"/>
              </a:rPr>
              <a:t>Further Proceedings</a:t>
            </a:r>
            <a:r>
              <a:rPr lang="en-US" sz="2400" b="1" dirty="0" smtClean="0">
                <a:solidFill>
                  <a:srgbClr val="00B0F0"/>
                </a:solidFill>
                <a:latin typeface="Arial Black" pitchFamily="34" charset="0"/>
                <a:cs typeface="Times New Roman"/>
              </a:rPr>
              <a:t> </a:t>
            </a:r>
            <a:r>
              <a:rPr lang="en-US" sz="2400" b="1" kern="1200" dirty="0" smtClean="0">
                <a:solidFill>
                  <a:srgbClr val="00B0F0"/>
                </a:solidFill>
                <a:effectLst/>
                <a:latin typeface="Arial Black" pitchFamily="34" charset="0"/>
                <a:ea typeface="+mj-ea"/>
                <a:cs typeface="Times New Roman"/>
              </a:rPr>
              <a:t>.</a:t>
            </a:r>
            <a:r>
              <a:rPr lang="en-US" sz="4800" b="1" kern="1200" dirty="0" smtClean="0">
                <a:solidFill>
                  <a:srgbClr val="00B0F0"/>
                </a:solidFill>
                <a:effectLst/>
                <a:latin typeface="Times New Roman"/>
                <a:ea typeface="+mj-ea"/>
                <a:cs typeface="Times New Roman"/>
              </a:rPr>
              <a:t>.</a:t>
            </a:r>
            <a:endParaRPr lang="en-US" dirty="0">
              <a:solidFill>
                <a:srgbClr val="00B0F0"/>
              </a:solidFill>
            </a:endParaRPr>
          </a:p>
        </p:txBody>
      </p:sp>
      <p:sp>
        <p:nvSpPr>
          <p:cNvPr id="2" name="Content Placeholder 1"/>
          <p:cNvSpPr>
            <a:spLocks noGrp="1"/>
          </p:cNvSpPr>
          <p:nvPr>
            <p:ph idx="1"/>
          </p:nvPr>
        </p:nvSpPr>
        <p:spPr>
          <a:xfrm>
            <a:off x="838200" y="1447800"/>
            <a:ext cx="7680960" cy="2667000"/>
          </a:xfrm>
        </p:spPr>
        <p:txBody>
          <a:bodyPr>
            <a:normAutofit/>
          </a:bodyPr>
          <a:lstStyle/>
          <a:p>
            <a:pPr marL="285750" indent="-285750" algn="just">
              <a:buFont typeface="Wingdings" pitchFamily="2" charset="2"/>
              <a:buChar char="v"/>
            </a:pPr>
            <a:r>
              <a:rPr lang="en-US" dirty="0" smtClean="0"/>
              <a:t>I will study further on this project modules so that I can understand its marketing strategy and business logical and real time response of the operations handler in order to improve the overall automation system with full securities and data validation.</a:t>
            </a:r>
            <a:endParaRPr lang="en-US" dirty="0"/>
          </a:p>
        </p:txBody>
      </p:sp>
    </p:spTree>
    <p:extLst>
      <p:ext uri="{BB962C8B-B14F-4D97-AF65-F5344CB8AC3E}">
        <p14:creationId xmlns:p14="http://schemas.microsoft.com/office/powerpoint/2010/main" val="3413270770"/>
      </p:ext>
    </p:extLst>
  </p:cSld>
  <p:clrMapOvr>
    <a:masterClrMapping/>
  </p:clrMapOvr>
  <p:transition>
    <p:cover dir="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72000"/>
            <a:ext cx="6781800" cy="1600200"/>
          </a:xfrm>
        </p:spPr>
        <p:txBody>
          <a:bodyPr>
            <a:normAutofit/>
          </a:bodyPr>
          <a:lstStyle/>
          <a:p>
            <a:pPr rtl="0"/>
            <a:r>
              <a:rPr lang="en-US" sz="2400" b="1" i="0" spc="0" baseline="0" dirty="0" smtClean="0">
                <a:ln>
                  <a:noFill/>
                </a:ln>
                <a:solidFill>
                  <a:srgbClr val="00B0F0"/>
                </a:solidFill>
                <a:effectLst/>
                <a:latin typeface="Arial Black" pitchFamily="34" charset="0"/>
                <a:ea typeface="+mn-ea"/>
                <a:cs typeface="+mn-cs"/>
              </a:rPr>
              <a:t>Marriage</a:t>
            </a:r>
            <a:r>
              <a:rPr lang="en-US" sz="2400" b="1" i="0" spc="0" dirty="0" smtClean="0">
                <a:ln>
                  <a:noFill/>
                </a:ln>
                <a:solidFill>
                  <a:srgbClr val="00B0F0"/>
                </a:solidFill>
                <a:effectLst/>
                <a:latin typeface="Arial Black" pitchFamily="34" charset="0"/>
                <a:ea typeface="+mn-ea"/>
                <a:cs typeface="+mn-cs"/>
              </a:rPr>
              <a:t> Media</a:t>
            </a:r>
            <a:endParaRPr lang="en-US" sz="2400" dirty="0">
              <a:solidFill>
                <a:srgbClr val="00B0F0"/>
              </a:solidFill>
              <a:latin typeface="Arial Black" pitchFamily="34" charset="0"/>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283" t="13086" r="15325" b="10080"/>
          <a:stretch/>
        </p:blipFill>
        <p:spPr bwMode="auto">
          <a:xfrm>
            <a:off x="457200" y="609600"/>
            <a:ext cx="8229600" cy="505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669576"/>
      </p:ext>
    </p:extLst>
  </p:cSld>
  <p:clrMapOvr>
    <a:masterClrMapping/>
  </p:clrMapOvr>
  <p:transition>
    <p:cover dir="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685800"/>
            <a:ext cx="8229600" cy="762000"/>
          </a:xfrm>
        </p:spPr>
        <p:style>
          <a:lnRef idx="1">
            <a:schemeClr val="accent6"/>
          </a:lnRef>
          <a:fillRef idx="2">
            <a:schemeClr val="accent6"/>
          </a:fillRef>
          <a:effectRef idx="1">
            <a:schemeClr val="accent6"/>
          </a:effectRef>
          <a:fontRef idx="minor">
            <a:schemeClr val="dk1"/>
          </a:fontRef>
        </p:style>
        <p:txBody>
          <a:bodyPr>
            <a:noAutofit/>
          </a:bodyPr>
          <a:lstStyle/>
          <a:p>
            <a:r>
              <a:rPr lang="en-US" sz="4400" dirty="0" smtClean="0">
                <a:solidFill>
                  <a:srgbClr val="002060"/>
                </a:solidFill>
              </a:rPr>
              <a:t>Using Technology &amp; Framework</a:t>
            </a:r>
            <a:endParaRPr lang="en-US" sz="4400" dirty="0">
              <a:solidFill>
                <a:srgbClr val="002060"/>
              </a:solidFill>
            </a:endParaRPr>
          </a:p>
        </p:txBody>
      </p:sp>
      <p:graphicFrame>
        <p:nvGraphicFramePr>
          <p:cNvPr id="5" name="Diagram 4"/>
          <p:cNvGraphicFramePr/>
          <p:nvPr>
            <p:extLst>
              <p:ext uri="{D42A27DB-BD31-4B8C-83A1-F6EECF244321}">
                <p14:modId xmlns:p14="http://schemas.microsoft.com/office/powerpoint/2010/main" val="293750750"/>
              </p:ext>
            </p:extLst>
          </p:nvPr>
        </p:nvGraphicFramePr>
        <p:xfrm>
          <a:off x="1447800" y="1600200"/>
          <a:ext cx="67056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2692944"/>
      </p:ext>
    </p:extLst>
  </p:cSld>
  <p:clrMapOvr>
    <a:masterClrMapping/>
  </p:clrMapOvr>
  <p:transition>
    <p:cover dir="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67000"/>
            <a:ext cx="8229600" cy="990600"/>
          </a:xfrm>
          <a:solidFill>
            <a:schemeClr val="accent2">
              <a:lumMod val="60000"/>
              <a:lumOff val="40000"/>
            </a:schemeClr>
          </a:solidFill>
          <a:ln w="76200">
            <a:prstDash val="sysDash"/>
          </a:ln>
          <a:effectLst>
            <a:outerShdw blurRad="57150" dist="38100" dir="5400000" algn="ctr" rotWithShape="0">
              <a:schemeClr val="accent5">
                <a:shade val="9000"/>
                <a:alpha val="48000"/>
                <a:satMod val="105000"/>
              </a:schemeClr>
            </a:outerShdw>
            <a:reflection blurRad="6350" stA="50000" endA="300" endPos="55500" dist="101600" dir="5400000" sy="-100000" algn="bl" rotWithShape="0"/>
          </a:effectLst>
        </p:spPr>
        <p:style>
          <a:lnRef idx="0">
            <a:schemeClr val="accent5"/>
          </a:lnRef>
          <a:fillRef idx="3">
            <a:schemeClr val="accent5"/>
          </a:fillRef>
          <a:effectRef idx="3">
            <a:schemeClr val="accent5"/>
          </a:effectRef>
          <a:fontRef idx="minor">
            <a:schemeClr val="lt1"/>
          </a:fontRef>
        </p:style>
        <p:txBody>
          <a:bodyPr/>
          <a:lstStyle/>
          <a:p>
            <a:pPr algn="ctr"/>
            <a:r>
              <a:rPr lang="en-US" dirty="0" smtClean="0"/>
              <a:t>Thank you</a:t>
            </a:r>
            <a:endParaRPr lang="en-US" dirty="0"/>
          </a:p>
        </p:txBody>
      </p:sp>
    </p:spTree>
    <p:extLst>
      <p:ext uri="{BB962C8B-B14F-4D97-AF65-F5344CB8AC3E}">
        <p14:creationId xmlns:p14="http://schemas.microsoft.com/office/powerpoint/2010/main" val="4263991470"/>
      </p:ext>
    </p:extLst>
  </p:cSld>
  <p:clrMapOvr>
    <a:masterClrMapping/>
  </p:clrMapOvr>
  <p:transition>
    <p:cover dir="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5200" y="708001"/>
            <a:ext cx="3098800" cy="344318"/>
          </a:xfrm>
          <a:prstGeom prst="rect">
            <a:avLst/>
          </a:prstGeom>
          <a:noFill/>
        </p:spPr>
        <p:txBody>
          <a:bodyPr wrap="square" lIns="66669" tIns="33334" rIns="66669" bIns="33334" rtlCol="0">
            <a:spAutoFit/>
          </a:bodyPr>
          <a:lstStyle/>
          <a:p>
            <a:r>
              <a:rPr lang="en-US" b="1" spc="219" dirty="0">
                <a:solidFill>
                  <a:schemeClr val="tx1">
                    <a:lumMod val="75000"/>
                    <a:lumOff val="25000"/>
                  </a:schemeClr>
                </a:solidFill>
                <a:latin typeface="Segoe UI" pitchFamily="34" charset="0"/>
                <a:cs typeface="Segoe UI" pitchFamily="34" charset="0"/>
              </a:rPr>
              <a:t>CREATED BY</a:t>
            </a:r>
          </a:p>
        </p:txBody>
      </p:sp>
      <p:sp>
        <p:nvSpPr>
          <p:cNvPr id="3" name="TextBox 2"/>
          <p:cNvSpPr txBox="1"/>
          <p:nvPr/>
        </p:nvSpPr>
        <p:spPr>
          <a:xfrm>
            <a:off x="965200" y="1651000"/>
            <a:ext cx="7063792" cy="2683420"/>
          </a:xfrm>
          <a:prstGeom prst="rect">
            <a:avLst/>
          </a:prstGeom>
          <a:noFill/>
        </p:spPr>
        <p:txBody>
          <a:bodyPr wrap="square" lIns="66669" tIns="33334" rIns="66669" bIns="33334" rtlCol="0">
            <a:spAutoFit/>
          </a:bodyPr>
          <a:lstStyle/>
          <a:p>
            <a:pPr algn="just"/>
            <a:r>
              <a:rPr lang="en-US" sz="1700" b="1" spc="73" dirty="0" err="1" smtClean="0">
                <a:solidFill>
                  <a:schemeClr val="tx1">
                    <a:lumMod val="75000"/>
                    <a:lumOff val="25000"/>
                  </a:schemeClr>
                </a:solidFill>
                <a:latin typeface="Segoe UI" pitchFamily="34" charset="0"/>
                <a:cs typeface="Segoe UI" pitchFamily="34" charset="0"/>
              </a:rPr>
              <a:t>Nazmul</a:t>
            </a:r>
            <a:r>
              <a:rPr lang="en-US" sz="1700" b="1" spc="73" dirty="0" smtClean="0">
                <a:solidFill>
                  <a:schemeClr val="tx1">
                    <a:lumMod val="75000"/>
                    <a:lumOff val="25000"/>
                  </a:schemeClr>
                </a:solidFill>
                <a:latin typeface="Segoe UI" pitchFamily="34" charset="0"/>
                <a:cs typeface="Segoe UI" pitchFamily="34" charset="0"/>
              </a:rPr>
              <a:t> </a:t>
            </a:r>
            <a:r>
              <a:rPr lang="en-US" sz="1700" b="1" spc="73" dirty="0" err="1" smtClean="0">
                <a:solidFill>
                  <a:schemeClr val="tx1">
                    <a:lumMod val="75000"/>
                    <a:lumOff val="25000"/>
                  </a:schemeClr>
                </a:solidFill>
                <a:latin typeface="Segoe UI" pitchFamily="34" charset="0"/>
                <a:cs typeface="Segoe UI" pitchFamily="34" charset="0"/>
              </a:rPr>
              <a:t>Hasan</a:t>
            </a:r>
            <a:endParaRPr lang="en-US" sz="1700" b="1" spc="73" dirty="0">
              <a:solidFill>
                <a:schemeClr val="tx1">
                  <a:lumMod val="75000"/>
                  <a:lumOff val="25000"/>
                </a:schemeClr>
              </a:solidFill>
              <a:latin typeface="Segoe UI" pitchFamily="34" charset="0"/>
              <a:cs typeface="Segoe UI" pitchFamily="34" charset="0"/>
            </a:endParaRPr>
          </a:p>
          <a:p>
            <a:pPr algn="just"/>
            <a:endParaRPr lang="en-US" sz="1700" spc="73" dirty="0">
              <a:solidFill>
                <a:schemeClr val="tx1">
                  <a:lumMod val="75000"/>
                  <a:lumOff val="25000"/>
                </a:schemeClr>
              </a:solidFill>
              <a:latin typeface="Segoe UI" pitchFamily="34" charset="0"/>
              <a:cs typeface="Segoe UI" pitchFamily="34" charset="0"/>
            </a:endParaRPr>
          </a:p>
          <a:p>
            <a:pPr algn="just"/>
            <a:r>
              <a:rPr lang="en-US" sz="1700" spc="73" dirty="0">
                <a:solidFill>
                  <a:schemeClr val="tx1">
                    <a:lumMod val="75000"/>
                    <a:lumOff val="25000"/>
                  </a:schemeClr>
                </a:solidFill>
                <a:latin typeface="Segoe UI" pitchFamily="34" charset="0"/>
                <a:cs typeface="Segoe UI" pitchFamily="34" charset="0"/>
              </a:rPr>
              <a:t>Student of</a:t>
            </a:r>
          </a:p>
          <a:p>
            <a:pPr algn="just"/>
            <a:r>
              <a:rPr lang="en-US" sz="1700" spc="73" dirty="0">
                <a:solidFill>
                  <a:schemeClr val="tx1">
                    <a:lumMod val="75000"/>
                    <a:lumOff val="25000"/>
                  </a:schemeClr>
                </a:solidFill>
                <a:latin typeface="Segoe UI" pitchFamily="34" charset="0"/>
                <a:cs typeface="Segoe UI" pitchFamily="34" charset="0"/>
              </a:rPr>
              <a:t>IDB-BISEW IT-Scholarship Project</a:t>
            </a:r>
          </a:p>
          <a:p>
            <a:pPr algn="just"/>
            <a:endParaRPr lang="en-US" sz="1700" spc="73" dirty="0">
              <a:solidFill>
                <a:schemeClr val="tx1">
                  <a:lumMod val="75000"/>
                  <a:lumOff val="25000"/>
                </a:schemeClr>
              </a:solidFill>
              <a:latin typeface="Segoe UI" pitchFamily="34" charset="0"/>
              <a:cs typeface="Segoe UI" pitchFamily="34" charset="0"/>
            </a:endParaRPr>
          </a:p>
          <a:p>
            <a:pPr algn="just"/>
            <a:r>
              <a:rPr lang="en-US" sz="1700" spc="73" dirty="0">
                <a:solidFill>
                  <a:schemeClr val="tx1">
                    <a:lumMod val="75000"/>
                    <a:lumOff val="25000"/>
                  </a:schemeClr>
                </a:solidFill>
                <a:latin typeface="Segoe UI" pitchFamily="34" charset="0"/>
                <a:cs typeface="Segoe UI" pitchFamily="34" charset="0"/>
              </a:rPr>
              <a:t>Round- </a:t>
            </a:r>
            <a:r>
              <a:rPr lang="en-US" sz="1700" spc="73" dirty="0" smtClean="0">
                <a:solidFill>
                  <a:schemeClr val="tx1">
                    <a:lumMod val="75000"/>
                    <a:lumOff val="25000"/>
                  </a:schemeClr>
                </a:solidFill>
                <a:latin typeface="Segoe UI" pitchFamily="34" charset="0"/>
                <a:cs typeface="Segoe UI" pitchFamily="34" charset="0"/>
              </a:rPr>
              <a:t>38</a:t>
            </a:r>
            <a:endParaRPr lang="en-US" sz="1700" spc="73" dirty="0">
              <a:solidFill>
                <a:schemeClr val="tx1">
                  <a:lumMod val="75000"/>
                  <a:lumOff val="25000"/>
                </a:schemeClr>
              </a:solidFill>
              <a:latin typeface="Segoe UI" pitchFamily="34" charset="0"/>
              <a:cs typeface="Segoe UI" pitchFamily="34" charset="0"/>
            </a:endParaRPr>
          </a:p>
          <a:p>
            <a:pPr algn="just"/>
            <a:r>
              <a:rPr lang="en-US" sz="1700" spc="73" dirty="0">
                <a:solidFill>
                  <a:schemeClr val="tx1">
                    <a:lumMod val="75000"/>
                    <a:lumOff val="25000"/>
                  </a:schemeClr>
                </a:solidFill>
                <a:latin typeface="Segoe UI" pitchFamily="34" charset="0"/>
                <a:cs typeface="Segoe UI" pitchFamily="34" charset="0"/>
              </a:rPr>
              <a:t>Subject- J2EE (JAVA PROGRAMMING)</a:t>
            </a:r>
          </a:p>
          <a:p>
            <a:pPr algn="just"/>
            <a:endParaRPr lang="en-US" sz="1700" spc="73" dirty="0">
              <a:solidFill>
                <a:schemeClr val="tx1">
                  <a:lumMod val="75000"/>
                  <a:lumOff val="25000"/>
                </a:schemeClr>
              </a:solidFill>
              <a:latin typeface="Segoe UI" pitchFamily="34" charset="0"/>
              <a:cs typeface="Segoe UI" pitchFamily="34" charset="0"/>
            </a:endParaRPr>
          </a:p>
          <a:p>
            <a:pPr algn="just"/>
            <a:r>
              <a:rPr lang="en-US" sz="1700" spc="73" dirty="0">
                <a:solidFill>
                  <a:schemeClr val="tx1">
                    <a:lumMod val="75000"/>
                    <a:lumOff val="25000"/>
                  </a:schemeClr>
                </a:solidFill>
                <a:latin typeface="Segoe UI" pitchFamily="34" charset="0"/>
                <a:cs typeface="Segoe UI" pitchFamily="34" charset="0"/>
              </a:rPr>
              <a:t>Batch- </a:t>
            </a:r>
            <a:r>
              <a:rPr lang="en-US" sz="1700" spc="73" dirty="0" smtClean="0">
                <a:solidFill>
                  <a:schemeClr val="tx1">
                    <a:lumMod val="75000"/>
                    <a:lumOff val="25000"/>
                  </a:schemeClr>
                </a:solidFill>
                <a:latin typeface="Segoe UI" pitchFamily="34" charset="0"/>
                <a:cs typeface="Segoe UI" pitchFamily="34" charset="0"/>
              </a:rPr>
              <a:t>J2EE/APCL-M/38/01</a:t>
            </a:r>
            <a:endParaRPr lang="en-US" sz="1700" spc="73" dirty="0">
              <a:solidFill>
                <a:schemeClr val="tx1">
                  <a:lumMod val="75000"/>
                  <a:lumOff val="25000"/>
                </a:schemeClr>
              </a:solidFill>
              <a:latin typeface="Segoe UI" pitchFamily="34" charset="0"/>
              <a:cs typeface="Segoe UI" pitchFamily="34" charset="0"/>
            </a:endParaRPr>
          </a:p>
          <a:p>
            <a:pPr algn="just"/>
            <a:r>
              <a:rPr lang="en-US" sz="1700" spc="73" dirty="0">
                <a:solidFill>
                  <a:schemeClr val="tx1">
                    <a:lumMod val="75000"/>
                    <a:lumOff val="25000"/>
                  </a:schemeClr>
                </a:solidFill>
                <a:latin typeface="Segoe UI" pitchFamily="34" charset="0"/>
                <a:cs typeface="Segoe UI" pitchFamily="34" charset="0"/>
              </a:rPr>
              <a:t>Date- </a:t>
            </a:r>
            <a:r>
              <a:rPr lang="en-US" sz="1700" spc="73" dirty="0" smtClean="0">
                <a:solidFill>
                  <a:schemeClr val="tx1">
                    <a:lumMod val="75000"/>
                    <a:lumOff val="25000"/>
                  </a:schemeClr>
                </a:solidFill>
                <a:latin typeface="Segoe UI" pitchFamily="34" charset="0"/>
                <a:cs typeface="Segoe UI" pitchFamily="34" charset="0"/>
              </a:rPr>
              <a:t>02-07-2019</a:t>
            </a:r>
            <a:endParaRPr lang="en-US" sz="1700" spc="73" dirty="0">
              <a:solidFill>
                <a:schemeClr val="tx1">
                  <a:lumMod val="75000"/>
                  <a:lumOff val="25000"/>
                </a:schemeClr>
              </a:solidFill>
              <a:latin typeface="Segoe UI" pitchFamily="34" charset="0"/>
              <a:cs typeface="Segoe UI" pitchFamily="34" charset="0"/>
            </a:endParaRPr>
          </a:p>
        </p:txBody>
      </p:sp>
    </p:spTree>
    <p:extLst>
      <p:ext uri="{BB962C8B-B14F-4D97-AF65-F5344CB8AC3E}">
        <p14:creationId xmlns:p14="http://schemas.microsoft.com/office/powerpoint/2010/main" val="2662302500"/>
      </p:ext>
    </p:extLst>
  </p:cSld>
  <p:clrMapOvr>
    <a:masterClrMapping/>
  </p:clrMapOvr>
  <p:transition>
    <p:cover dir="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lumMod val="90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6529" y="533400"/>
            <a:ext cx="5293588" cy="780288"/>
          </a:xfrm>
        </p:spPr>
        <p:style>
          <a:lnRef idx="1">
            <a:schemeClr val="accent1"/>
          </a:lnRef>
          <a:fillRef idx="3">
            <a:schemeClr val="accent1"/>
          </a:fillRef>
          <a:effectRef idx="2">
            <a:schemeClr val="accent1"/>
          </a:effectRef>
          <a:fontRef idx="minor">
            <a:schemeClr val="lt1"/>
          </a:fontRef>
        </p:style>
        <p:txBody>
          <a:bodyPr>
            <a:normAutofit/>
          </a:bodyPr>
          <a:lstStyle/>
          <a:p>
            <a:pPr algn="ctr"/>
            <a:r>
              <a:rPr lang="en-US" sz="4000" b="1" spc="219" dirty="0" smtClean="0">
                <a:solidFill>
                  <a:schemeClr val="bg1"/>
                </a:solidFill>
                <a:latin typeface="Segoe UI" pitchFamily="34" charset="0"/>
                <a:cs typeface="Segoe UI" pitchFamily="34" charset="0"/>
              </a:rPr>
              <a:t>Major Features:</a:t>
            </a:r>
            <a:endParaRPr lang="en-US" dirty="0">
              <a:solidFill>
                <a:schemeClr val="bg1"/>
              </a:solidFill>
            </a:endParaRPr>
          </a:p>
        </p:txBody>
      </p:sp>
      <p:graphicFrame>
        <p:nvGraphicFramePr>
          <p:cNvPr id="3" name="Diagram 2"/>
          <p:cNvGraphicFramePr/>
          <p:nvPr>
            <p:extLst>
              <p:ext uri="{D42A27DB-BD31-4B8C-83A1-F6EECF244321}">
                <p14:modId xmlns:p14="http://schemas.microsoft.com/office/powerpoint/2010/main" val="2346644721"/>
              </p:ext>
            </p:extLst>
          </p:nvPr>
        </p:nvGraphicFramePr>
        <p:xfrm>
          <a:off x="1447800" y="17526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0078357"/>
      </p:ext>
    </p:extLst>
  </p:cSld>
  <p:clrMapOvr>
    <a:masterClrMapping/>
  </p:clrMapOvr>
  <p:transition>
    <p:cover dir="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633894" y="3114600"/>
            <a:ext cx="5588000" cy="744427"/>
          </a:xfrm>
          <a:prstGeom prst="rect">
            <a:avLst/>
          </a:prstGeom>
          <a:noFill/>
        </p:spPr>
        <p:txBody>
          <a:bodyPr wrap="square" lIns="66669" tIns="33334" rIns="66669" bIns="33334" rtlCol="0">
            <a:spAutoFit/>
          </a:bodyPr>
          <a:lstStyle/>
          <a:p>
            <a:pPr algn="ctr"/>
            <a:r>
              <a:rPr lang="en-US" sz="4400" b="1" spc="219" dirty="0" smtClean="0">
                <a:solidFill>
                  <a:schemeClr val="tx1">
                    <a:lumMod val="75000"/>
                    <a:lumOff val="25000"/>
                  </a:schemeClr>
                </a:solidFill>
                <a:effectLst>
                  <a:outerShdw blurRad="38100" dist="38100" dir="2700000" algn="tl">
                    <a:srgbClr val="000000">
                      <a:alpha val="43137"/>
                    </a:srgbClr>
                  </a:outerShdw>
                </a:effectLst>
                <a:latin typeface="Segoe UI" pitchFamily="34" charset="0"/>
                <a:cs typeface="Segoe UI" pitchFamily="34" charset="0"/>
              </a:rPr>
              <a:t>Features’ Interface</a:t>
            </a:r>
            <a:endParaRPr lang="en-US" sz="4400" b="1" spc="219" dirty="0">
              <a:solidFill>
                <a:schemeClr val="tx1">
                  <a:lumMod val="75000"/>
                  <a:lumOff val="25000"/>
                </a:schemeClr>
              </a:solidFill>
              <a:effectLst>
                <a:outerShdw blurRad="38100" dist="38100" dir="2700000" algn="tl">
                  <a:srgbClr val="000000">
                    <a:alpha val="43137"/>
                  </a:srgbClr>
                </a:outerShdw>
              </a:effectLst>
              <a:latin typeface="Segoe UI" pitchFamily="34" charset="0"/>
              <a:cs typeface="Segoe UI" pitchFamily="34" charset="0"/>
            </a:endParaRPr>
          </a:p>
        </p:txBody>
      </p:sp>
    </p:spTree>
    <p:extLst>
      <p:ext uri="{BB962C8B-B14F-4D97-AF65-F5344CB8AC3E}">
        <p14:creationId xmlns:p14="http://schemas.microsoft.com/office/powerpoint/2010/main" val="429892198"/>
      </p:ext>
    </p:extLst>
  </p:cSld>
  <p:clrMapOvr>
    <a:masterClrMapping/>
  </p:clrMapOvr>
  <p:transition>
    <p:cover dir="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72000"/>
            <a:ext cx="6781800" cy="1600200"/>
          </a:xfrm>
        </p:spPr>
        <p:txBody>
          <a:bodyPr>
            <a:normAutofit/>
          </a:bodyPr>
          <a:lstStyle/>
          <a:p>
            <a:pPr rtl="0"/>
            <a:r>
              <a:rPr lang="en-US" sz="2400" b="1" dirty="0" smtClean="0">
                <a:solidFill>
                  <a:srgbClr val="00B0F0"/>
                </a:solidFill>
                <a:latin typeface="Arial Black" pitchFamily="34" charset="0"/>
                <a:ea typeface="+mn-ea"/>
                <a:cs typeface="+mn-cs"/>
              </a:rPr>
              <a:t>Web Application Home Page</a:t>
            </a:r>
            <a:endParaRPr lang="en-US" sz="2400" dirty="0">
              <a:solidFill>
                <a:srgbClr val="00B0F0"/>
              </a:solidFill>
              <a:latin typeface="Arial Black"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609600"/>
            <a:ext cx="8762830" cy="4459782"/>
          </a:xfrm>
          <a:prstGeom prst="rect">
            <a:avLst/>
          </a:prstGeom>
        </p:spPr>
      </p:pic>
    </p:spTree>
    <p:extLst>
      <p:ext uri="{BB962C8B-B14F-4D97-AF65-F5344CB8AC3E}">
        <p14:creationId xmlns:p14="http://schemas.microsoft.com/office/powerpoint/2010/main" val="3106996661"/>
      </p:ext>
    </p:extLst>
  </p:cSld>
  <p:clrMapOvr>
    <a:masterClrMapping/>
  </p:clrMapOvr>
  <p:transition>
    <p:cover dir="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72000"/>
            <a:ext cx="6781800" cy="1600200"/>
          </a:xfrm>
        </p:spPr>
        <p:txBody>
          <a:bodyPr>
            <a:normAutofit/>
          </a:bodyPr>
          <a:lstStyle/>
          <a:p>
            <a:pPr rtl="0"/>
            <a:r>
              <a:rPr lang="en-US" sz="2400" b="1" dirty="0" smtClean="0">
                <a:solidFill>
                  <a:srgbClr val="00B0F0"/>
                </a:solidFill>
                <a:latin typeface="Arial Black" pitchFamily="34" charset="0"/>
                <a:ea typeface="+mn-ea"/>
                <a:cs typeface="+mn-cs"/>
              </a:rPr>
              <a:t>Web Application Home Page</a:t>
            </a:r>
            <a:endParaRPr lang="en-US" sz="2400" dirty="0">
              <a:solidFill>
                <a:srgbClr val="00B0F0"/>
              </a:solidFill>
              <a:latin typeface="Arial Black"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847607"/>
            <a:ext cx="8762830" cy="3983767"/>
          </a:xfrm>
          <a:prstGeom prst="rect">
            <a:avLst/>
          </a:prstGeom>
        </p:spPr>
      </p:pic>
    </p:spTree>
    <p:extLst>
      <p:ext uri="{BB962C8B-B14F-4D97-AF65-F5344CB8AC3E}">
        <p14:creationId xmlns:p14="http://schemas.microsoft.com/office/powerpoint/2010/main" val="2498121873"/>
      </p:ext>
    </p:extLst>
  </p:cSld>
  <p:clrMapOvr>
    <a:masterClrMapping/>
  </p:clrMapOvr>
  <p:transition>
    <p:cover dir="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72000"/>
            <a:ext cx="6781800" cy="1600200"/>
          </a:xfrm>
        </p:spPr>
        <p:txBody>
          <a:bodyPr>
            <a:normAutofit/>
          </a:bodyPr>
          <a:lstStyle/>
          <a:p>
            <a:pPr rtl="0"/>
            <a:r>
              <a:rPr lang="en-US" sz="2400" b="1" dirty="0" smtClean="0">
                <a:solidFill>
                  <a:srgbClr val="00B0F0"/>
                </a:solidFill>
                <a:latin typeface="Arial Black" pitchFamily="34" charset="0"/>
                <a:ea typeface="+mn-ea"/>
                <a:cs typeface="+mn-cs"/>
              </a:rPr>
              <a:t>Web Application Home Page</a:t>
            </a:r>
            <a:endParaRPr lang="en-US" sz="2400" dirty="0">
              <a:solidFill>
                <a:srgbClr val="00B0F0"/>
              </a:solidFill>
              <a:latin typeface="Arial Black"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376" y="609600"/>
            <a:ext cx="7924877" cy="4459782"/>
          </a:xfrm>
          <a:prstGeom prst="rect">
            <a:avLst/>
          </a:prstGeom>
        </p:spPr>
      </p:pic>
    </p:spTree>
    <p:extLst>
      <p:ext uri="{BB962C8B-B14F-4D97-AF65-F5344CB8AC3E}">
        <p14:creationId xmlns:p14="http://schemas.microsoft.com/office/powerpoint/2010/main" val="2486611450"/>
      </p:ext>
    </p:extLst>
  </p:cSld>
  <p:clrMapOvr>
    <a:masterClrMapping/>
  </p:clrMapOvr>
  <p:transition>
    <p:cover dir="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72000"/>
            <a:ext cx="6781800" cy="1600200"/>
          </a:xfrm>
        </p:spPr>
        <p:txBody>
          <a:bodyPr>
            <a:normAutofit/>
          </a:bodyPr>
          <a:lstStyle/>
          <a:p>
            <a:pPr rtl="0"/>
            <a:r>
              <a:rPr lang="en-US" sz="2400" b="1" dirty="0" smtClean="0">
                <a:solidFill>
                  <a:srgbClr val="00B0F0"/>
                </a:solidFill>
                <a:latin typeface="Arial Black" pitchFamily="34" charset="0"/>
                <a:ea typeface="+mn-ea"/>
                <a:cs typeface="+mn-cs"/>
              </a:rPr>
              <a:t>Web Application Home Page</a:t>
            </a:r>
            <a:endParaRPr lang="en-US" sz="2400" dirty="0">
              <a:solidFill>
                <a:srgbClr val="00B0F0"/>
              </a:solidFill>
              <a:latin typeface="Arial Black"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7428" y="609600"/>
            <a:ext cx="8387020" cy="4243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8387102"/>
      </p:ext>
    </p:extLst>
  </p:cSld>
  <p:clrMapOvr>
    <a:masterClrMapping/>
  </p:clrMapOvr>
  <p:transition>
    <p:cover dir="rd"/>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722</TotalTime>
  <Words>388</Words>
  <Application>Microsoft Office PowerPoint</Application>
  <PresentationFormat>On-screen Show (4:3)</PresentationFormat>
  <Paragraphs>67</Paragraphs>
  <Slides>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Adobe Arabic</vt:lpstr>
      <vt:lpstr>Arial</vt:lpstr>
      <vt:lpstr>Arial Black</vt:lpstr>
      <vt:lpstr>Britannic Bold</vt:lpstr>
      <vt:lpstr>Calibri</vt:lpstr>
      <vt:lpstr>Corbel</vt:lpstr>
      <vt:lpstr>Segoe UI</vt:lpstr>
      <vt:lpstr>Times New Roman</vt:lpstr>
      <vt:lpstr>Wingdings</vt:lpstr>
      <vt:lpstr>Parallax</vt:lpstr>
      <vt:lpstr>Muslim Marriage Register Web Application</vt:lpstr>
      <vt:lpstr>PowerPoint Presentation</vt:lpstr>
      <vt:lpstr>PowerPoint Presentation</vt:lpstr>
      <vt:lpstr>Major Features:</vt:lpstr>
      <vt:lpstr>PowerPoint Presentation</vt:lpstr>
      <vt:lpstr>Web Application Home Page</vt:lpstr>
      <vt:lpstr>Web Application Home Page</vt:lpstr>
      <vt:lpstr>Web Application Home Page</vt:lpstr>
      <vt:lpstr>Web Application Home Page</vt:lpstr>
      <vt:lpstr>Kazi Login Panel</vt:lpstr>
      <vt:lpstr>Kazi Panel</vt:lpstr>
      <vt:lpstr>Kazi Operations</vt:lpstr>
      <vt:lpstr>Appointment of Kazi</vt:lpstr>
      <vt:lpstr>Appointment Status Checking</vt:lpstr>
      <vt:lpstr>Submiting Payment Info</vt:lpstr>
      <vt:lpstr>Log In Panel</vt:lpstr>
      <vt:lpstr>Registration Form</vt:lpstr>
      <vt:lpstr>Nikahnama</vt:lpstr>
      <vt:lpstr>Reporting</vt:lpstr>
      <vt:lpstr>PowerPoint Presentation</vt:lpstr>
      <vt:lpstr>Further Proceedings ..</vt:lpstr>
      <vt:lpstr>Marriage Media</vt:lpstr>
      <vt:lpstr>Using Technology &amp; Framework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dc:title>
  <dc:creator>rhm-home</dc:creator>
  <cp:lastModifiedBy>User</cp:lastModifiedBy>
  <cp:revision>146</cp:revision>
  <dcterms:created xsi:type="dcterms:W3CDTF">2018-02-09T14:12:26Z</dcterms:created>
  <dcterms:modified xsi:type="dcterms:W3CDTF">2019-07-02T05:50:44Z</dcterms:modified>
</cp:coreProperties>
</file>